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99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leta Dworczak" userId="ba72fd54897decd8" providerId="LiveId" clId="{27D21968-10A7-4801-A49D-7EA557EE27B0}"/>
    <pc:docChg chg="undo redo custSel addSld delSld modSld modMainMaster">
      <pc:chgData name="Arleta Dworczak" userId="ba72fd54897decd8" providerId="LiveId" clId="{27D21968-10A7-4801-A49D-7EA557EE27B0}" dt="2020-05-08T11:36:55.971" v="1051" actId="1036"/>
      <pc:docMkLst>
        <pc:docMk/>
      </pc:docMkLst>
      <pc:sldChg chg="addSp delSp modSp mod">
        <pc:chgData name="Arleta Dworczak" userId="ba72fd54897decd8" providerId="LiveId" clId="{27D21968-10A7-4801-A49D-7EA557EE27B0}" dt="2020-05-08T11:36:55.971" v="1051" actId="1036"/>
        <pc:sldMkLst>
          <pc:docMk/>
          <pc:sldMk cId="3549626638" sldId="256"/>
        </pc:sldMkLst>
        <pc:spChg chg="add mod">
          <ac:chgData name="Arleta Dworczak" userId="ba72fd54897decd8" providerId="LiveId" clId="{27D21968-10A7-4801-A49D-7EA557EE27B0}" dt="2020-05-08T11:10:48.708" v="827" actId="1076"/>
          <ac:spMkLst>
            <pc:docMk/>
            <pc:sldMk cId="3549626638" sldId="256"/>
            <ac:spMk id="2" creationId="{59C11D09-B07A-41E5-8FFF-7840654E8552}"/>
          </ac:spMkLst>
        </pc:spChg>
        <pc:spChg chg="del">
          <ac:chgData name="Arleta Dworczak" userId="ba72fd54897decd8" providerId="LiveId" clId="{27D21968-10A7-4801-A49D-7EA557EE27B0}" dt="2020-05-08T10:27:05.238" v="108" actId="478"/>
          <ac:spMkLst>
            <pc:docMk/>
            <pc:sldMk cId="3549626638" sldId="256"/>
            <ac:spMk id="2" creationId="{844B8DCC-F944-4545-9D58-0FDA240B8E66}"/>
          </ac:spMkLst>
        </pc:spChg>
        <pc:spChg chg="del">
          <ac:chgData name="Arleta Dworczak" userId="ba72fd54897decd8" providerId="LiveId" clId="{27D21968-10A7-4801-A49D-7EA557EE27B0}" dt="2020-05-08T10:27:05.238" v="108" actId="478"/>
          <ac:spMkLst>
            <pc:docMk/>
            <pc:sldMk cId="3549626638" sldId="256"/>
            <ac:spMk id="3" creationId="{CF149014-1460-4C40-BA5B-7DECE0F0374F}"/>
          </ac:spMkLst>
        </pc:spChg>
        <pc:spChg chg="add mod">
          <ac:chgData name="Arleta Dworczak" userId="ba72fd54897decd8" providerId="LiveId" clId="{27D21968-10A7-4801-A49D-7EA557EE27B0}" dt="2020-05-08T11:36:52.878" v="1048" actId="2710"/>
          <ac:spMkLst>
            <pc:docMk/>
            <pc:sldMk cId="3549626638" sldId="256"/>
            <ac:spMk id="5" creationId="{2375CF42-952D-4BDF-9A0A-95FDDD18F47F}"/>
          </ac:spMkLst>
        </pc:spChg>
        <pc:spChg chg="add mod">
          <ac:chgData name="Arleta Dworczak" userId="ba72fd54897decd8" providerId="LiveId" clId="{27D21968-10A7-4801-A49D-7EA557EE27B0}" dt="2020-05-08T11:36:55.971" v="1051" actId="1036"/>
          <ac:spMkLst>
            <pc:docMk/>
            <pc:sldMk cId="3549626638" sldId="256"/>
            <ac:spMk id="6" creationId="{EFECDB4A-5F5C-42F1-976F-34312F4D19A2}"/>
          </ac:spMkLst>
        </pc:spChg>
        <pc:spChg chg="add mod">
          <ac:chgData name="Arleta Dworczak" userId="ba72fd54897decd8" providerId="LiveId" clId="{27D21968-10A7-4801-A49D-7EA557EE27B0}" dt="2020-05-08T10:27:06.659" v="109"/>
          <ac:spMkLst>
            <pc:docMk/>
            <pc:sldMk cId="3549626638" sldId="256"/>
            <ac:spMk id="7" creationId="{32CFBBF5-DA43-4FFE-90A5-304F43C1DEC7}"/>
          </ac:spMkLst>
        </pc:spChg>
        <pc:spChg chg="add mod">
          <ac:chgData name="Arleta Dworczak" userId="ba72fd54897decd8" providerId="LiveId" clId="{27D21968-10A7-4801-A49D-7EA557EE27B0}" dt="2020-05-08T10:27:06.659" v="109"/>
          <ac:spMkLst>
            <pc:docMk/>
            <pc:sldMk cId="3549626638" sldId="256"/>
            <ac:spMk id="8" creationId="{9A962B0B-AA6A-4F92-ACC7-A48CF5EF681D}"/>
          </ac:spMkLst>
        </pc:spChg>
        <pc:spChg chg="add mod">
          <ac:chgData name="Arleta Dworczak" userId="ba72fd54897decd8" providerId="LiveId" clId="{27D21968-10A7-4801-A49D-7EA557EE27B0}" dt="2020-05-08T10:32:43.668" v="146" actId="1038"/>
          <ac:spMkLst>
            <pc:docMk/>
            <pc:sldMk cId="3549626638" sldId="256"/>
            <ac:spMk id="9" creationId="{EFC3DA9C-8BC2-431B-83D6-E046368BCCE0}"/>
          </ac:spMkLst>
        </pc:spChg>
        <pc:spChg chg="add del mod">
          <ac:chgData name="Arleta Dworczak" userId="ba72fd54897decd8" providerId="LiveId" clId="{27D21968-10A7-4801-A49D-7EA557EE27B0}" dt="2020-05-08T10:52:17.597" v="436" actId="478"/>
          <ac:spMkLst>
            <pc:docMk/>
            <pc:sldMk cId="3549626638" sldId="256"/>
            <ac:spMk id="10" creationId="{B2D1E484-7F57-42EE-BB27-64778E40E029}"/>
          </ac:spMkLst>
        </pc:spChg>
      </pc:sldChg>
      <pc:sldChg chg="del">
        <pc:chgData name="Arleta Dworczak" userId="ba72fd54897decd8" providerId="LiveId" clId="{27D21968-10A7-4801-A49D-7EA557EE27B0}" dt="2020-05-08T10:41:30.293" v="307" actId="47"/>
        <pc:sldMkLst>
          <pc:docMk/>
          <pc:sldMk cId="3610383394" sldId="257"/>
        </pc:sldMkLst>
      </pc:sldChg>
      <pc:sldChg chg="new del">
        <pc:chgData name="Arleta Dworczak" userId="ba72fd54897decd8" providerId="LiveId" clId="{27D21968-10A7-4801-A49D-7EA557EE27B0}" dt="2020-05-08T10:40:43.529" v="298" actId="47"/>
        <pc:sldMkLst>
          <pc:docMk/>
          <pc:sldMk cId="1929340306" sldId="258"/>
        </pc:sldMkLst>
      </pc:sldChg>
      <pc:sldChg chg="new del">
        <pc:chgData name="Arleta Dworczak" userId="ba72fd54897decd8" providerId="LiveId" clId="{27D21968-10A7-4801-A49D-7EA557EE27B0}" dt="2020-05-08T10:41:30.293" v="307" actId="47"/>
        <pc:sldMkLst>
          <pc:docMk/>
          <pc:sldMk cId="2132704525" sldId="258"/>
        </pc:sldMkLst>
      </pc:sldChg>
      <pc:sldChg chg="new del">
        <pc:chgData name="Arleta Dworczak" userId="ba72fd54897decd8" providerId="LiveId" clId="{27D21968-10A7-4801-A49D-7EA557EE27B0}" dt="2020-05-08T10:40:43.529" v="298" actId="47"/>
        <pc:sldMkLst>
          <pc:docMk/>
          <pc:sldMk cId="2300421887" sldId="259"/>
        </pc:sldMkLst>
      </pc:sldChg>
      <pc:sldChg chg="new del">
        <pc:chgData name="Arleta Dworczak" userId="ba72fd54897decd8" providerId="LiveId" clId="{27D21968-10A7-4801-A49D-7EA557EE27B0}" dt="2020-05-08T10:41:30.293" v="307" actId="47"/>
        <pc:sldMkLst>
          <pc:docMk/>
          <pc:sldMk cId="3858365773" sldId="259"/>
        </pc:sldMkLst>
      </pc:sldChg>
      <pc:sldChg chg="new del">
        <pc:chgData name="Arleta Dworczak" userId="ba72fd54897decd8" providerId="LiveId" clId="{27D21968-10A7-4801-A49D-7EA557EE27B0}" dt="2020-05-08T10:40:43.529" v="298" actId="47"/>
        <pc:sldMkLst>
          <pc:docMk/>
          <pc:sldMk cId="388866180" sldId="260"/>
        </pc:sldMkLst>
      </pc:sldChg>
      <pc:sldChg chg="new del">
        <pc:chgData name="Arleta Dworczak" userId="ba72fd54897decd8" providerId="LiveId" clId="{27D21968-10A7-4801-A49D-7EA557EE27B0}" dt="2020-05-08T10:41:30.293" v="307" actId="47"/>
        <pc:sldMkLst>
          <pc:docMk/>
          <pc:sldMk cId="3983267637" sldId="260"/>
        </pc:sldMkLst>
      </pc:sldChg>
      <pc:sldChg chg="addSp delSp modSp new mod">
        <pc:chgData name="Arleta Dworczak" userId="ba72fd54897decd8" providerId="LiveId" clId="{27D21968-10A7-4801-A49D-7EA557EE27B0}" dt="2020-05-08T10:50:28.442" v="422" actId="21"/>
        <pc:sldMkLst>
          <pc:docMk/>
          <pc:sldMk cId="3228775379" sldId="261"/>
        </pc:sldMkLst>
        <pc:spChg chg="add del mod">
          <ac:chgData name="Arleta Dworczak" userId="ba72fd54897decd8" providerId="LiveId" clId="{27D21968-10A7-4801-A49D-7EA557EE27B0}" dt="2020-05-08T10:50:28.442" v="422" actId="21"/>
          <ac:spMkLst>
            <pc:docMk/>
            <pc:sldMk cId="3228775379" sldId="261"/>
            <ac:spMk id="5" creationId="{404AB62E-BB96-45F8-9821-61729CFA8406}"/>
          </ac:spMkLst>
        </pc:spChg>
      </pc:sldChg>
      <pc:sldChg chg="new del">
        <pc:chgData name="Arleta Dworczak" userId="ba72fd54897decd8" providerId="LiveId" clId="{27D21968-10A7-4801-A49D-7EA557EE27B0}" dt="2020-05-08T10:40:43.529" v="298" actId="47"/>
        <pc:sldMkLst>
          <pc:docMk/>
          <pc:sldMk cId="3446694930" sldId="261"/>
        </pc:sldMkLst>
      </pc:sldChg>
      <pc:sldChg chg="new del">
        <pc:chgData name="Arleta Dworczak" userId="ba72fd54897decd8" providerId="LiveId" clId="{27D21968-10A7-4801-A49D-7EA557EE27B0}" dt="2020-05-08T10:41:30.293" v="307" actId="47"/>
        <pc:sldMkLst>
          <pc:docMk/>
          <pc:sldMk cId="889259589" sldId="262"/>
        </pc:sldMkLst>
      </pc:sldChg>
      <pc:sldChg chg="new del">
        <pc:chgData name="Arleta Dworczak" userId="ba72fd54897decd8" providerId="LiveId" clId="{27D21968-10A7-4801-A49D-7EA557EE27B0}" dt="2020-05-08T10:59:05.240" v="655" actId="47"/>
        <pc:sldMkLst>
          <pc:docMk/>
          <pc:sldMk cId="1518644231" sldId="262"/>
        </pc:sldMkLst>
      </pc:sldChg>
      <pc:sldChg chg="new">
        <pc:chgData name="Arleta Dworczak" userId="ba72fd54897decd8" providerId="LiveId" clId="{27D21968-10A7-4801-A49D-7EA557EE27B0}" dt="2020-05-08T11:20:26.398" v="1047" actId="680"/>
        <pc:sldMkLst>
          <pc:docMk/>
          <pc:sldMk cId="3970933596" sldId="262"/>
        </pc:sldMkLst>
      </pc:sldChg>
      <pc:sldMasterChg chg="delSp mod modSldLayout">
        <pc:chgData name="Arleta Dworczak" userId="ba72fd54897decd8" providerId="LiveId" clId="{27D21968-10A7-4801-A49D-7EA557EE27B0}" dt="2020-05-08T11:16:43.865" v="1046" actId="167"/>
        <pc:sldMasterMkLst>
          <pc:docMk/>
          <pc:sldMasterMk cId="1448577987" sldId="2147483648"/>
        </pc:sldMasterMkLst>
        <pc:spChg chg="del">
          <ac:chgData name="Arleta Dworczak" userId="ba72fd54897decd8" providerId="LiveId" clId="{27D21968-10A7-4801-A49D-7EA557EE27B0}" dt="2020-05-08T10:28:04.785" v="113" actId="478"/>
          <ac:spMkLst>
            <pc:docMk/>
            <pc:sldMasterMk cId="1448577987" sldId="2147483648"/>
            <ac:spMk id="4" creationId="{30033195-7DC1-458E-8D51-0FB91515B6F9}"/>
          </ac:spMkLst>
        </pc:spChg>
        <pc:spChg chg="del">
          <ac:chgData name="Arleta Dworczak" userId="ba72fd54897decd8" providerId="LiveId" clId="{27D21968-10A7-4801-A49D-7EA557EE27B0}" dt="2020-05-08T10:28:04.785" v="113" actId="478"/>
          <ac:spMkLst>
            <pc:docMk/>
            <pc:sldMasterMk cId="1448577987" sldId="2147483648"/>
            <ac:spMk id="5" creationId="{DBA0E6AC-D435-4A44-B0C2-44E6E37329D5}"/>
          </ac:spMkLst>
        </pc:spChg>
        <pc:spChg chg="del">
          <ac:chgData name="Arleta Dworczak" userId="ba72fd54897decd8" providerId="LiveId" clId="{27D21968-10A7-4801-A49D-7EA557EE27B0}" dt="2020-05-08T10:28:04.785" v="113" actId="478"/>
          <ac:spMkLst>
            <pc:docMk/>
            <pc:sldMasterMk cId="1448577987" sldId="2147483648"/>
            <ac:spMk id="6" creationId="{B4CB8EDA-BAE5-46F8-9AC1-29C66595709C}"/>
          </ac:spMkLst>
        </pc:spChg>
        <pc:sldLayoutChg chg="addSp delSp modSp mod">
          <pc:chgData name="Arleta Dworczak" userId="ba72fd54897decd8" providerId="LiveId" clId="{27D21968-10A7-4801-A49D-7EA557EE27B0}" dt="2020-05-08T11:15:27.545" v="1015" actId="167"/>
          <pc:sldLayoutMkLst>
            <pc:docMk/>
            <pc:sldMasterMk cId="1448577987" sldId="2147483648"/>
            <pc:sldLayoutMk cId="2169429370" sldId="2147483649"/>
          </pc:sldLayoutMkLst>
          <pc:spChg chg="add del mod">
            <ac:chgData name="Arleta Dworczak" userId="ba72fd54897decd8" providerId="LiveId" clId="{27D21968-10A7-4801-A49D-7EA557EE27B0}" dt="2020-05-08T10:57:44.360" v="639" actId="478"/>
            <ac:spMkLst>
              <pc:docMk/>
              <pc:sldMasterMk cId="1448577987" sldId="2147483648"/>
              <pc:sldLayoutMk cId="2169429370" sldId="2147483649"/>
              <ac:spMk id="2" creationId="{29C28563-C912-4E12-B4FF-22E0726D4B52}"/>
            </ac:spMkLst>
          </pc:spChg>
          <pc:spChg chg="del">
            <ac:chgData name="Arleta Dworczak" userId="ba72fd54897decd8" providerId="LiveId" clId="{27D21968-10A7-4801-A49D-7EA557EE27B0}" dt="2020-05-08T10:26:53.397" v="107" actId="21"/>
            <ac:spMkLst>
              <pc:docMk/>
              <pc:sldMasterMk cId="1448577987" sldId="2147483648"/>
              <pc:sldLayoutMk cId="2169429370" sldId="2147483649"/>
              <ac:spMk id="2" creationId="{9BB44958-1B84-4564-8211-1C748715E3B7}"/>
            </ac:spMkLst>
          </pc:spChg>
          <pc:spChg chg="del">
            <ac:chgData name="Arleta Dworczak" userId="ba72fd54897decd8" providerId="LiveId" clId="{27D21968-10A7-4801-A49D-7EA557EE27B0}" dt="2020-05-08T10:26:53.397" v="107" actId="21"/>
            <ac:spMkLst>
              <pc:docMk/>
              <pc:sldMasterMk cId="1448577987" sldId="2147483648"/>
              <pc:sldLayoutMk cId="2169429370" sldId="2147483649"/>
              <ac:spMk id="3" creationId="{7306F68B-A4B2-4B69-9710-B4517DB483E5}"/>
            </ac:spMkLst>
          </pc:spChg>
          <pc:spChg chg="add del">
            <ac:chgData name="Arleta Dworczak" userId="ba72fd54897decd8" providerId="LiveId" clId="{27D21968-10A7-4801-A49D-7EA557EE27B0}" dt="2020-05-08T11:04:01.519" v="706" actId="478"/>
            <ac:spMkLst>
              <pc:docMk/>
              <pc:sldMasterMk cId="1448577987" sldId="2147483648"/>
              <pc:sldLayoutMk cId="2169429370" sldId="2147483649"/>
              <ac:spMk id="4" creationId="{E6C94C7F-0922-4CB1-A03E-E946E7EF131F}"/>
            </ac:spMkLst>
          </pc:spChg>
          <pc:spChg chg="del">
            <ac:chgData name="Arleta Dworczak" userId="ba72fd54897decd8" providerId="LiveId" clId="{27D21968-10A7-4801-A49D-7EA557EE27B0}" dt="2020-05-08T10:26:53.397" v="107" actId="21"/>
            <ac:spMkLst>
              <pc:docMk/>
              <pc:sldMasterMk cId="1448577987" sldId="2147483648"/>
              <pc:sldLayoutMk cId="2169429370" sldId="2147483649"/>
              <ac:spMk id="19" creationId="{93C43CC4-F087-45F6-B00F-F6E27C61BC2D}"/>
            </ac:spMkLst>
          </pc:spChg>
          <pc:spChg chg="del">
            <ac:chgData name="Arleta Dworczak" userId="ba72fd54897decd8" providerId="LiveId" clId="{27D21968-10A7-4801-A49D-7EA557EE27B0}" dt="2020-05-08T10:26:53.397" v="107" actId="21"/>
            <ac:spMkLst>
              <pc:docMk/>
              <pc:sldMasterMk cId="1448577987" sldId="2147483648"/>
              <pc:sldLayoutMk cId="2169429370" sldId="2147483649"/>
              <ac:spMk id="20" creationId="{2A068310-F55B-4367-981F-5CBFC83961A4}"/>
            </ac:spMkLst>
          </pc:spChg>
          <pc:spChg chg="add del mod">
            <ac:chgData name="Arleta Dworczak" userId="ba72fd54897decd8" providerId="LiveId" clId="{27D21968-10A7-4801-A49D-7EA557EE27B0}" dt="2020-05-08T10:13:43.127" v="61" actId="478"/>
            <ac:spMkLst>
              <pc:docMk/>
              <pc:sldMasterMk cId="1448577987" sldId="2147483648"/>
              <pc:sldLayoutMk cId="2169429370" sldId="2147483649"/>
              <ac:spMk id="21" creationId="{A15298AD-9ECA-4F7E-B4B5-7539F6E17CE1}"/>
            </ac:spMkLst>
          </pc:spChg>
          <pc:spChg chg="add del mod">
            <ac:chgData name="Arleta Dworczak" userId="ba72fd54897decd8" providerId="LiveId" clId="{27D21968-10A7-4801-A49D-7EA557EE27B0}" dt="2020-05-08T10:26:53.397" v="107" actId="21"/>
            <ac:spMkLst>
              <pc:docMk/>
              <pc:sldMasterMk cId="1448577987" sldId="2147483648"/>
              <pc:sldLayoutMk cId="2169429370" sldId="2147483649"/>
              <ac:spMk id="22" creationId="{44A48C0E-C302-49C2-9F15-EA1E3B8B8A6E}"/>
            </ac:spMkLst>
          </pc:spChg>
          <pc:spChg chg="mod">
            <ac:chgData name="Arleta Dworczak" userId="ba72fd54897decd8" providerId="LiveId" clId="{27D21968-10A7-4801-A49D-7EA557EE27B0}" dt="2020-05-08T10:37:13.508" v="242" actId="165"/>
            <ac:spMkLst>
              <pc:docMk/>
              <pc:sldMasterMk cId="1448577987" sldId="2147483648"/>
              <pc:sldLayoutMk cId="2169429370" sldId="2147483649"/>
              <ac:spMk id="26" creationId="{BACC6E66-09E8-4488-850D-2397F27EFDF1}"/>
            </ac:spMkLst>
          </pc:spChg>
          <pc:spChg chg="mod">
            <ac:chgData name="Arleta Dworczak" userId="ba72fd54897decd8" providerId="LiveId" clId="{27D21968-10A7-4801-A49D-7EA557EE27B0}" dt="2020-05-08T10:37:13.508" v="242" actId="165"/>
            <ac:spMkLst>
              <pc:docMk/>
              <pc:sldMasterMk cId="1448577987" sldId="2147483648"/>
              <pc:sldLayoutMk cId="2169429370" sldId="2147483649"/>
              <ac:spMk id="30" creationId="{87747429-0FF1-4CAC-9BB1-77F5378E84F3}"/>
            </ac:spMkLst>
          </pc:spChg>
          <pc:spChg chg="mod">
            <ac:chgData name="Arleta Dworczak" userId="ba72fd54897decd8" providerId="LiveId" clId="{27D21968-10A7-4801-A49D-7EA557EE27B0}" dt="2020-05-08T10:41:09.101" v="300"/>
            <ac:spMkLst>
              <pc:docMk/>
              <pc:sldMasterMk cId="1448577987" sldId="2147483648"/>
              <pc:sldLayoutMk cId="2169429370" sldId="2147483649"/>
              <ac:spMk id="37" creationId="{DAD25498-8AC2-4767-86D9-1ADE936FCCAE}"/>
            </ac:spMkLst>
          </pc:spChg>
          <pc:spChg chg="mod">
            <ac:chgData name="Arleta Dworczak" userId="ba72fd54897decd8" providerId="LiveId" clId="{27D21968-10A7-4801-A49D-7EA557EE27B0}" dt="2020-05-08T10:41:09.101" v="300"/>
            <ac:spMkLst>
              <pc:docMk/>
              <pc:sldMasterMk cId="1448577987" sldId="2147483648"/>
              <pc:sldLayoutMk cId="2169429370" sldId="2147483649"/>
              <ac:spMk id="41" creationId="{9D0E09D6-4460-4FE6-9179-0BB6B4D16A61}"/>
            </ac:spMkLst>
          </pc:spChg>
          <pc:spChg chg="add del mod">
            <ac:chgData name="Arleta Dworczak" userId="ba72fd54897decd8" providerId="LiveId" clId="{27D21968-10A7-4801-A49D-7EA557EE27B0}" dt="2020-05-08T10:56:27.832" v="530" actId="478"/>
            <ac:spMkLst>
              <pc:docMk/>
              <pc:sldMasterMk cId="1448577987" sldId="2147483648"/>
              <pc:sldLayoutMk cId="2169429370" sldId="2147483649"/>
              <ac:spMk id="46" creationId="{860B6AFB-0BF3-4AB1-9C0B-FD1AEDDCB6CE}"/>
            </ac:spMkLst>
          </pc:spChg>
          <pc:grpChg chg="del">
            <ac:chgData name="Arleta Dworczak" userId="ba72fd54897decd8" providerId="LiveId" clId="{27D21968-10A7-4801-A49D-7EA557EE27B0}" dt="2020-05-08T10:37:07.213" v="240" actId="478"/>
            <ac:grpSpMkLst>
              <pc:docMk/>
              <pc:sldMasterMk cId="1448577987" sldId="2147483648"/>
              <pc:sldLayoutMk cId="2169429370" sldId="2147483649"/>
              <ac:grpSpMk id="10" creationId="{D18E77FE-6D9C-438F-A81E-F2E3CFD4AD92}"/>
            </ac:grpSpMkLst>
          </pc:grpChg>
          <pc:grpChg chg="add del mod">
            <ac:chgData name="Arleta Dworczak" userId="ba72fd54897decd8" providerId="LiveId" clId="{27D21968-10A7-4801-A49D-7EA557EE27B0}" dt="2020-05-08T10:37:13.508" v="242" actId="165"/>
            <ac:grpSpMkLst>
              <pc:docMk/>
              <pc:sldMasterMk cId="1448577987" sldId="2147483648"/>
              <pc:sldLayoutMk cId="2169429370" sldId="2147483649"/>
              <ac:grpSpMk id="23" creationId="{C398DCF1-CA92-4C41-BD4B-50950D03BC4E}"/>
            </ac:grpSpMkLst>
          </pc:grpChg>
          <pc:grpChg chg="del mod topLvl">
            <ac:chgData name="Arleta Dworczak" userId="ba72fd54897decd8" providerId="LiveId" clId="{27D21968-10A7-4801-A49D-7EA557EE27B0}" dt="2020-05-08T10:41:08.679" v="299" actId="478"/>
            <ac:grpSpMkLst>
              <pc:docMk/>
              <pc:sldMasterMk cId="1448577987" sldId="2147483648"/>
              <pc:sldLayoutMk cId="2169429370" sldId="2147483649"/>
              <ac:grpSpMk id="25" creationId="{11E66628-8B6E-4364-9B18-4D2AFE81EE26}"/>
            </ac:grpSpMkLst>
          </pc:grpChg>
          <pc:grpChg chg="mod">
            <ac:chgData name="Arleta Dworczak" userId="ba72fd54897decd8" providerId="LiveId" clId="{27D21968-10A7-4801-A49D-7EA557EE27B0}" dt="2020-05-08T10:37:13.508" v="242" actId="165"/>
            <ac:grpSpMkLst>
              <pc:docMk/>
              <pc:sldMasterMk cId="1448577987" sldId="2147483648"/>
              <pc:sldLayoutMk cId="2169429370" sldId="2147483649"/>
              <ac:grpSpMk id="28" creationId="{3DC2D713-6844-418B-ADBF-298CAA56B759}"/>
            </ac:grpSpMkLst>
          </pc:grpChg>
          <pc:grpChg chg="add del mod">
            <ac:chgData name="Arleta Dworczak" userId="ba72fd54897decd8" providerId="LiveId" clId="{27D21968-10A7-4801-A49D-7EA557EE27B0}" dt="2020-05-08T10:41:13.116" v="301" actId="478"/>
            <ac:grpSpMkLst>
              <pc:docMk/>
              <pc:sldMasterMk cId="1448577987" sldId="2147483648"/>
              <pc:sldLayoutMk cId="2169429370" sldId="2147483649"/>
              <ac:grpSpMk id="34" creationId="{15A9F8EF-10D8-4347-AFD7-EF9B77386B0F}"/>
            </ac:grpSpMkLst>
          </pc:grpChg>
          <pc:grpChg chg="mod topLvl">
            <ac:chgData name="Arleta Dworczak" userId="ba72fd54897decd8" providerId="LiveId" clId="{27D21968-10A7-4801-A49D-7EA557EE27B0}" dt="2020-05-08T10:41:13.116" v="301" actId="478"/>
            <ac:grpSpMkLst>
              <pc:docMk/>
              <pc:sldMasterMk cId="1448577987" sldId="2147483648"/>
              <pc:sldLayoutMk cId="2169429370" sldId="2147483649"/>
              <ac:grpSpMk id="36" creationId="{077FB9FD-E70E-423A-B9BE-ADA7036EC9C2}"/>
            </ac:grpSpMkLst>
          </pc:grpChg>
          <pc:grpChg chg="mod">
            <ac:chgData name="Arleta Dworczak" userId="ba72fd54897decd8" providerId="LiveId" clId="{27D21968-10A7-4801-A49D-7EA557EE27B0}" dt="2020-05-08T10:41:09.101" v="300"/>
            <ac:grpSpMkLst>
              <pc:docMk/>
              <pc:sldMasterMk cId="1448577987" sldId="2147483648"/>
              <pc:sldLayoutMk cId="2169429370" sldId="2147483649"/>
              <ac:grpSpMk id="39" creationId="{23E45C73-6643-4302-BB84-E8CBA1587C49}"/>
            </ac:grpSpMkLst>
          </pc:grpChg>
          <pc:picChg chg="add del mod modCrop">
            <ac:chgData name="Arleta Dworczak" userId="ba72fd54897decd8" providerId="LiveId" clId="{27D21968-10A7-4801-A49D-7EA557EE27B0}" dt="2020-05-08T11:03:00.758" v="667" actId="478"/>
            <ac:picMkLst>
              <pc:docMk/>
              <pc:sldMasterMk cId="1448577987" sldId="2147483648"/>
              <pc:sldLayoutMk cId="2169429370" sldId="2147483649"/>
              <ac:picMk id="2" creationId="{134AE245-46D5-4E84-877A-40398E454FDC}"/>
            </ac:picMkLst>
          </pc:picChg>
          <pc:picChg chg="add del mod modCrop">
            <ac:chgData name="Arleta Dworczak" userId="ba72fd54897decd8" providerId="LiveId" clId="{27D21968-10A7-4801-A49D-7EA557EE27B0}" dt="2020-05-08T11:06:22.722" v="714" actId="478"/>
            <ac:picMkLst>
              <pc:docMk/>
              <pc:sldMasterMk cId="1448577987" sldId="2147483648"/>
              <pc:sldLayoutMk cId="2169429370" sldId="2147483649"/>
              <ac:picMk id="3" creationId="{835DEFCC-4E41-49F7-9C76-AD49102433D1}"/>
            </ac:picMkLst>
          </pc:picChg>
          <pc:picChg chg="add del mod ord">
            <ac:chgData name="Arleta Dworczak" userId="ba72fd54897decd8" providerId="LiveId" clId="{27D21968-10A7-4801-A49D-7EA557EE27B0}" dt="2020-05-08T11:14:43.829" v="1011" actId="478"/>
            <ac:picMkLst>
              <pc:docMk/>
              <pc:sldMasterMk cId="1448577987" sldId="2147483648"/>
              <pc:sldLayoutMk cId="2169429370" sldId="2147483649"/>
              <ac:picMk id="5" creationId="{7F6C813F-9BB7-4FCB-8FB0-8CBD469E3BEF}"/>
            </ac:picMkLst>
          </pc:picChg>
          <pc:picChg chg="mod ord">
            <ac:chgData name="Arleta Dworczak" userId="ba72fd54897decd8" providerId="LiveId" clId="{27D21968-10A7-4801-A49D-7EA557EE27B0}" dt="2020-05-08T10:53:22.766" v="449" actId="14100"/>
            <ac:picMkLst>
              <pc:docMk/>
              <pc:sldMasterMk cId="1448577987" sldId="2147483648"/>
              <pc:sldLayoutMk cId="2169429370" sldId="2147483649"/>
              <ac:picMk id="9" creationId="{4D92FE2D-4C57-4331-A791-A47816D2E5A4}"/>
            </ac:picMkLst>
          </pc:picChg>
          <pc:picChg chg="add mod ord">
            <ac:chgData name="Arleta Dworczak" userId="ba72fd54897decd8" providerId="LiveId" clId="{27D21968-10A7-4801-A49D-7EA557EE27B0}" dt="2020-05-08T11:15:27.545" v="1015" actId="167"/>
            <ac:picMkLst>
              <pc:docMk/>
              <pc:sldMasterMk cId="1448577987" sldId="2147483648"/>
              <pc:sldLayoutMk cId="2169429370" sldId="2147483649"/>
              <ac:picMk id="17" creationId="{51F09E89-DB01-4E93-B7EA-A3A6A42DB4AE}"/>
            </ac:picMkLst>
          </pc:picChg>
          <pc:picChg chg="del mod topLvl">
            <ac:chgData name="Arleta Dworczak" userId="ba72fd54897decd8" providerId="LiveId" clId="{27D21968-10A7-4801-A49D-7EA557EE27B0}" dt="2020-05-08T10:37:15.726" v="243" actId="478"/>
            <ac:picMkLst>
              <pc:docMk/>
              <pc:sldMasterMk cId="1448577987" sldId="2147483648"/>
              <pc:sldLayoutMk cId="2169429370" sldId="2147483649"/>
              <ac:picMk id="24" creationId="{937E74C2-22E3-4DE8-990F-3B33F2F4C71F}"/>
            </ac:picMkLst>
          </pc:picChg>
          <pc:picChg chg="mod">
            <ac:chgData name="Arleta Dworczak" userId="ba72fd54897decd8" providerId="LiveId" clId="{27D21968-10A7-4801-A49D-7EA557EE27B0}" dt="2020-05-08T10:37:13.508" v="242" actId="165"/>
            <ac:picMkLst>
              <pc:docMk/>
              <pc:sldMasterMk cId="1448577987" sldId="2147483648"/>
              <pc:sldLayoutMk cId="2169429370" sldId="2147483649"/>
              <ac:picMk id="27" creationId="{29E74937-CA08-4ED8-95DF-27399311952B}"/>
            </ac:picMkLst>
          </pc:picChg>
          <pc:picChg chg="mod">
            <ac:chgData name="Arleta Dworczak" userId="ba72fd54897decd8" providerId="LiveId" clId="{27D21968-10A7-4801-A49D-7EA557EE27B0}" dt="2020-05-08T10:37:13.508" v="242" actId="165"/>
            <ac:picMkLst>
              <pc:docMk/>
              <pc:sldMasterMk cId="1448577987" sldId="2147483648"/>
              <pc:sldLayoutMk cId="2169429370" sldId="2147483649"/>
              <ac:picMk id="29" creationId="{CFBC037F-60B1-49AE-AC9C-5098123DBA7A}"/>
            </ac:picMkLst>
          </pc:picChg>
          <pc:picChg chg="del mod topLvl">
            <ac:chgData name="Arleta Dworczak" userId="ba72fd54897decd8" providerId="LiveId" clId="{27D21968-10A7-4801-A49D-7EA557EE27B0}" dt="2020-05-08T10:41:13.116" v="301" actId="478"/>
            <ac:picMkLst>
              <pc:docMk/>
              <pc:sldMasterMk cId="1448577987" sldId="2147483648"/>
              <pc:sldLayoutMk cId="2169429370" sldId="2147483649"/>
              <ac:picMk id="35" creationId="{2816463B-B64A-4D35-BAF5-0284EC8BF6B5}"/>
            </ac:picMkLst>
          </pc:picChg>
          <pc:picChg chg="mod">
            <ac:chgData name="Arleta Dworczak" userId="ba72fd54897decd8" providerId="LiveId" clId="{27D21968-10A7-4801-A49D-7EA557EE27B0}" dt="2020-05-08T10:41:09.101" v="300"/>
            <ac:picMkLst>
              <pc:docMk/>
              <pc:sldMasterMk cId="1448577987" sldId="2147483648"/>
              <pc:sldLayoutMk cId="2169429370" sldId="2147483649"/>
              <ac:picMk id="38" creationId="{47FADD9A-7003-4F2B-BFBF-26821C93F1C3}"/>
            </ac:picMkLst>
          </pc:picChg>
          <pc:picChg chg="mod">
            <ac:chgData name="Arleta Dworczak" userId="ba72fd54897decd8" providerId="LiveId" clId="{27D21968-10A7-4801-A49D-7EA557EE27B0}" dt="2020-05-08T10:41:09.101" v="300"/>
            <ac:picMkLst>
              <pc:docMk/>
              <pc:sldMasterMk cId="1448577987" sldId="2147483648"/>
              <pc:sldLayoutMk cId="2169429370" sldId="2147483649"/>
              <ac:picMk id="40" creationId="{4856F50F-6A83-4C25-A17E-74D97BFFD738}"/>
            </ac:picMkLst>
          </pc:picChg>
          <pc:picChg chg="add del mod modCrop">
            <ac:chgData name="Arleta Dworczak" userId="ba72fd54897decd8" providerId="LiveId" clId="{27D21968-10A7-4801-A49D-7EA557EE27B0}" dt="2020-05-08T11:01:53.264" v="657" actId="478"/>
            <ac:picMkLst>
              <pc:docMk/>
              <pc:sldMasterMk cId="1448577987" sldId="2147483648"/>
              <pc:sldLayoutMk cId="2169429370" sldId="2147483649"/>
              <ac:picMk id="45" creationId="{73EB0D30-CB74-4539-831D-B28CFAEB122E}"/>
            </ac:picMkLst>
          </pc:picChg>
          <pc:cxnChg chg="mod">
            <ac:chgData name="Arleta Dworczak" userId="ba72fd54897decd8" providerId="LiveId" clId="{27D21968-10A7-4801-A49D-7EA557EE27B0}" dt="2020-05-08T10:37:13.508" v="242" actId="165"/>
            <ac:cxnSpMkLst>
              <pc:docMk/>
              <pc:sldMasterMk cId="1448577987" sldId="2147483648"/>
              <pc:sldLayoutMk cId="2169429370" sldId="2147483649"/>
              <ac:cxnSpMk id="31" creationId="{60F4E500-E8D6-461F-9C5A-362440FBB310}"/>
            </ac:cxnSpMkLst>
          </pc:cxnChg>
          <pc:cxnChg chg="mod">
            <ac:chgData name="Arleta Dworczak" userId="ba72fd54897decd8" providerId="LiveId" clId="{27D21968-10A7-4801-A49D-7EA557EE27B0}" dt="2020-05-08T10:37:13.508" v="242" actId="165"/>
            <ac:cxnSpMkLst>
              <pc:docMk/>
              <pc:sldMasterMk cId="1448577987" sldId="2147483648"/>
              <pc:sldLayoutMk cId="2169429370" sldId="2147483649"/>
              <ac:cxnSpMk id="32" creationId="{E14529A3-DFD1-42BE-A2A8-8DB61FFB11D5}"/>
            </ac:cxnSpMkLst>
          </pc:cxnChg>
          <pc:cxnChg chg="mod">
            <ac:chgData name="Arleta Dworczak" userId="ba72fd54897decd8" providerId="LiveId" clId="{27D21968-10A7-4801-A49D-7EA557EE27B0}" dt="2020-05-08T10:37:13.508" v="242" actId="165"/>
            <ac:cxnSpMkLst>
              <pc:docMk/>
              <pc:sldMasterMk cId="1448577987" sldId="2147483648"/>
              <pc:sldLayoutMk cId="2169429370" sldId="2147483649"/>
              <ac:cxnSpMk id="33" creationId="{F881A8E3-2ABB-4758-9016-C26467E768C7}"/>
            </ac:cxnSpMkLst>
          </pc:cxnChg>
          <pc:cxnChg chg="mod">
            <ac:chgData name="Arleta Dworczak" userId="ba72fd54897decd8" providerId="LiveId" clId="{27D21968-10A7-4801-A49D-7EA557EE27B0}" dt="2020-05-08T10:41:09.101" v="300"/>
            <ac:cxnSpMkLst>
              <pc:docMk/>
              <pc:sldMasterMk cId="1448577987" sldId="2147483648"/>
              <pc:sldLayoutMk cId="2169429370" sldId="2147483649"/>
              <ac:cxnSpMk id="42" creationId="{127D4196-7B56-45A9-84B4-8B1806607BB7}"/>
            </ac:cxnSpMkLst>
          </pc:cxnChg>
          <pc:cxnChg chg="mod">
            <ac:chgData name="Arleta Dworczak" userId="ba72fd54897decd8" providerId="LiveId" clId="{27D21968-10A7-4801-A49D-7EA557EE27B0}" dt="2020-05-08T10:41:09.101" v="300"/>
            <ac:cxnSpMkLst>
              <pc:docMk/>
              <pc:sldMasterMk cId="1448577987" sldId="2147483648"/>
              <pc:sldLayoutMk cId="2169429370" sldId="2147483649"/>
              <ac:cxnSpMk id="43" creationId="{828CBFF2-9C3D-492C-A708-58411607081C}"/>
            </ac:cxnSpMkLst>
          </pc:cxnChg>
          <pc:cxnChg chg="mod">
            <ac:chgData name="Arleta Dworczak" userId="ba72fd54897decd8" providerId="LiveId" clId="{27D21968-10A7-4801-A49D-7EA557EE27B0}" dt="2020-05-08T10:41:09.101" v="300"/>
            <ac:cxnSpMkLst>
              <pc:docMk/>
              <pc:sldMasterMk cId="1448577987" sldId="2147483648"/>
              <pc:sldLayoutMk cId="2169429370" sldId="2147483649"/>
              <ac:cxnSpMk id="44" creationId="{73E13C4B-C66A-40DC-81F6-D0D00A885ADA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5:38.651" v="1019" actId="167"/>
          <pc:sldLayoutMkLst>
            <pc:docMk/>
            <pc:sldMasterMk cId="1448577987" sldId="2147483648"/>
            <pc:sldLayoutMk cId="126364597" sldId="2147483650"/>
          </pc:sldLayoutMkLst>
          <pc:spChg chg="del">
            <ac:chgData name="Arleta Dworczak" userId="ba72fd54897decd8" providerId="LiveId" clId="{27D21968-10A7-4801-A49D-7EA557EE27B0}" dt="2020-05-08T10:27:46.806" v="110" actId="478"/>
            <ac:spMkLst>
              <pc:docMk/>
              <pc:sldMasterMk cId="1448577987" sldId="2147483648"/>
              <pc:sldLayoutMk cId="126364597" sldId="2147483650"/>
              <ac:spMk id="6" creationId="{BDC593FA-B893-4ACC-BD98-6A88624EB588}"/>
            </ac:spMkLst>
          </pc:spChg>
          <pc:spChg chg="mod">
            <ac:chgData name="Arleta Dworczak" userId="ba72fd54897decd8" providerId="LiveId" clId="{27D21968-10A7-4801-A49D-7EA557EE27B0}" dt="2020-05-08T10:37:38.846" v="245"/>
            <ac:spMkLst>
              <pc:docMk/>
              <pc:sldMasterMk cId="1448577987" sldId="2147483648"/>
              <pc:sldLayoutMk cId="126364597" sldId="2147483650"/>
              <ac:spMk id="23" creationId="{C3B8F3BF-59BE-4A69-B3ED-769DCB67EC3C}"/>
            </ac:spMkLst>
          </pc:spChg>
          <pc:spChg chg="mod">
            <ac:chgData name="Arleta Dworczak" userId="ba72fd54897decd8" providerId="LiveId" clId="{27D21968-10A7-4801-A49D-7EA557EE27B0}" dt="2020-05-08T10:37:38.846" v="245"/>
            <ac:spMkLst>
              <pc:docMk/>
              <pc:sldMasterMk cId="1448577987" sldId="2147483648"/>
              <pc:sldLayoutMk cId="126364597" sldId="2147483650"/>
              <ac:spMk id="27" creationId="{3D582E9B-BE4D-4C16-9880-800E7FF329CA}"/>
            </ac:spMkLst>
          </pc:spChg>
          <pc:spChg chg="add mod">
            <ac:chgData name="Arleta Dworczak" userId="ba72fd54897decd8" providerId="LiveId" clId="{27D21968-10A7-4801-A49D-7EA557EE27B0}" dt="2020-05-08T10:40:04.016" v="283" actId="14100"/>
            <ac:spMkLst>
              <pc:docMk/>
              <pc:sldMasterMk cId="1448577987" sldId="2147483648"/>
              <pc:sldLayoutMk cId="126364597" sldId="2147483650"/>
              <ac:spMk id="31" creationId="{9DCC8064-7497-4D3D-A54A-0E4842A545ED}"/>
            </ac:spMkLst>
          </pc:spChg>
          <pc:spChg chg="add del mod">
            <ac:chgData name="Arleta Dworczak" userId="ba72fd54897decd8" providerId="LiveId" clId="{27D21968-10A7-4801-A49D-7EA557EE27B0}" dt="2020-05-08T10:40:06.765" v="284" actId="478"/>
            <ac:spMkLst>
              <pc:docMk/>
              <pc:sldMasterMk cId="1448577987" sldId="2147483648"/>
              <pc:sldLayoutMk cId="126364597" sldId="2147483650"/>
              <ac:spMk id="32" creationId="{2EADEF8E-EDCE-42C1-BD02-351DE4AAD34C}"/>
            </ac:spMkLst>
          </pc:spChg>
          <pc:grpChg chg="del">
            <ac:chgData name="Arleta Dworczak" userId="ba72fd54897decd8" providerId="LiveId" clId="{27D21968-10A7-4801-A49D-7EA557EE27B0}" dt="2020-05-08T10:37:37.862" v="244" actId="478"/>
            <ac:grpSpMkLst>
              <pc:docMk/>
              <pc:sldMasterMk cId="1448577987" sldId="2147483648"/>
              <pc:sldLayoutMk cId="126364597" sldId="2147483650"/>
              <ac:grpSpMk id="7" creationId="{A7990140-3443-460E-A309-79CEA75D043D}"/>
            </ac:grpSpMkLst>
          </pc:grpChg>
          <pc:grpChg chg="add mod">
            <ac:chgData name="Arleta Dworczak" userId="ba72fd54897decd8" providerId="LiveId" clId="{27D21968-10A7-4801-A49D-7EA557EE27B0}" dt="2020-05-08T10:37:55.248" v="251" actId="1038"/>
            <ac:grpSpMkLst>
              <pc:docMk/>
              <pc:sldMasterMk cId="1448577987" sldId="2147483648"/>
              <pc:sldLayoutMk cId="126364597" sldId="2147483650"/>
              <ac:grpSpMk id="20" creationId="{FD31A524-847E-46D1-AC3A-ED28CBA497CE}"/>
            </ac:grpSpMkLst>
          </pc:grpChg>
          <pc:grpChg chg="mod">
            <ac:chgData name="Arleta Dworczak" userId="ba72fd54897decd8" providerId="LiveId" clId="{27D21968-10A7-4801-A49D-7EA557EE27B0}" dt="2020-05-08T10:37:38.846" v="245"/>
            <ac:grpSpMkLst>
              <pc:docMk/>
              <pc:sldMasterMk cId="1448577987" sldId="2147483648"/>
              <pc:sldLayoutMk cId="126364597" sldId="2147483650"/>
              <ac:grpSpMk id="22" creationId="{3560E0FB-0E8B-406D-980E-B5BE4AAF8A41}"/>
            </ac:grpSpMkLst>
          </pc:grpChg>
          <pc:grpChg chg="mod">
            <ac:chgData name="Arleta Dworczak" userId="ba72fd54897decd8" providerId="LiveId" clId="{27D21968-10A7-4801-A49D-7EA557EE27B0}" dt="2020-05-08T10:37:38.846" v="245"/>
            <ac:grpSpMkLst>
              <pc:docMk/>
              <pc:sldMasterMk cId="1448577987" sldId="2147483648"/>
              <pc:sldLayoutMk cId="126364597" sldId="2147483650"/>
              <ac:grpSpMk id="25" creationId="{08670BCD-1E25-4CF1-A482-B5F8F3A6C8BD}"/>
            </ac:grpSpMkLst>
          </pc:grpChg>
          <pc:picChg chg="add del mod modCrop">
            <ac:chgData name="Arleta Dworczak" userId="ba72fd54897decd8" providerId="LiveId" clId="{27D21968-10A7-4801-A49D-7EA557EE27B0}" dt="2020-05-08T11:07:46.843" v="786" actId="21"/>
            <ac:picMkLst>
              <pc:docMk/>
              <pc:sldMasterMk cId="1448577987" sldId="2147483648"/>
              <pc:sldLayoutMk cId="126364597" sldId="2147483650"/>
              <ac:picMk id="17" creationId="{A5F4B706-F05E-4DE0-9AAE-EB8B293B7810}"/>
            </ac:picMkLst>
          </pc:picChg>
          <pc:picChg chg="add mod ord modCrop">
            <ac:chgData name="Arleta Dworczak" userId="ba72fd54897decd8" providerId="LiveId" clId="{27D21968-10A7-4801-A49D-7EA557EE27B0}" dt="2020-05-08T11:15:38.651" v="1019" actId="167"/>
            <ac:picMkLst>
              <pc:docMk/>
              <pc:sldMasterMk cId="1448577987" sldId="2147483648"/>
              <pc:sldLayoutMk cId="126364597" sldId="2147483650"/>
              <ac:picMk id="18" creationId="{6E95FDF6-A8D0-413E-B91C-ADE63EFE11F1}"/>
            </ac:picMkLst>
          </pc:picChg>
          <pc:picChg chg="mod">
            <ac:chgData name="Arleta Dworczak" userId="ba72fd54897decd8" providerId="LiveId" clId="{27D21968-10A7-4801-A49D-7EA557EE27B0}" dt="2020-05-08T10:37:38.846" v="245"/>
            <ac:picMkLst>
              <pc:docMk/>
              <pc:sldMasterMk cId="1448577987" sldId="2147483648"/>
              <pc:sldLayoutMk cId="126364597" sldId="2147483650"/>
              <ac:picMk id="21" creationId="{4F54ABCB-3EE6-4067-9C12-3ACCA5DC8D2E}"/>
            </ac:picMkLst>
          </pc:picChg>
          <pc:picChg chg="mod">
            <ac:chgData name="Arleta Dworczak" userId="ba72fd54897decd8" providerId="LiveId" clId="{27D21968-10A7-4801-A49D-7EA557EE27B0}" dt="2020-05-08T10:37:38.846" v="245"/>
            <ac:picMkLst>
              <pc:docMk/>
              <pc:sldMasterMk cId="1448577987" sldId="2147483648"/>
              <pc:sldLayoutMk cId="126364597" sldId="2147483650"/>
              <ac:picMk id="24" creationId="{EA48E9A9-4305-4649-94E6-10F1A5E7B729}"/>
            </ac:picMkLst>
          </pc:picChg>
          <pc:picChg chg="mod">
            <ac:chgData name="Arleta Dworczak" userId="ba72fd54897decd8" providerId="LiveId" clId="{27D21968-10A7-4801-A49D-7EA557EE27B0}" dt="2020-05-08T10:37:38.846" v="245"/>
            <ac:picMkLst>
              <pc:docMk/>
              <pc:sldMasterMk cId="1448577987" sldId="2147483648"/>
              <pc:sldLayoutMk cId="126364597" sldId="2147483650"/>
              <ac:picMk id="26" creationId="{74F8484E-5AFA-4E6D-8B2F-5B4BBEBE3F6C}"/>
            </ac:picMkLst>
          </pc:picChg>
          <pc:picChg chg="add del mod">
            <ac:chgData name="Arleta Dworczak" userId="ba72fd54897decd8" providerId="LiveId" clId="{27D21968-10A7-4801-A49D-7EA557EE27B0}" dt="2020-05-08T10:47:59.897" v="397" actId="478"/>
            <ac:picMkLst>
              <pc:docMk/>
              <pc:sldMasterMk cId="1448577987" sldId="2147483648"/>
              <pc:sldLayoutMk cId="126364597" sldId="2147483650"/>
              <ac:picMk id="33" creationId="{FED1B53B-8235-41D9-AD7A-F78B781335A2}"/>
            </ac:picMkLst>
          </pc:picChg>
          <pc:picChg chg="add del mod ord">
            <ac:chgData name="Arleta Dworczak" userId="ba72fd54897decd8" providerId="LiveId" clId="{27D21968-10A7-4801-A49D-7EA557EE27B0}" dt="2020-05-08T11:07:50.561" v="787" actId="478"/>
            <ac:picMkLst>
              <pc:docMk/>
              <pc:sldMasterMk cId="1448577987" sldId="2147483648"/>
              <pc:sldLayoutMk cId="126364597" sldId="2147483650"/>
              <ac:picMk id="34" creationId="{CE1EF3C7-A804-4D5D-9001-46ADD92A855D}"/>
            </ac:picMkLst>
          </pc:picChg>
          <pc:cxnChg chg="mod">
            <ac:chgData name="Arleta Dworczak" userId="ba72fd54897decd8" providerId="LiveId" clId="{27D21968-10A7-4801-A49D-7EA557EE27B0}" dt="2020-05-08T10:37:38.846" v="245"/>
            <ac:cxnSpMkLst>
              <pc:docMk/>
              <pc:sldMasterMk cId="1448577987" sldId="2147483648"/>
              <pc:sldLayoutMk cId="126364597" sldId="2147483650"/>
              <ac:cxnSpMk id="28" creationId="{1BF3C306-338E-43A0-B03E-4A9FF65B530E}"/>
            </ac:cxnSpMkLst>
          </pc:cxnChg>
          <pc:cxnChg chg="mod">
            <ac:chgData name="Arleta Dworczak" userId="ba72fd54897decd8" providerId="LiveId" clId="{27D21968-10A7-4801-A49D-7EA557EE27B0}" dt="2020-05-08T10:37:38.846" v="245"/>
            <ac:cxnSpMkLst>
              <pc:docMk/>
              <pc:sldMasterMk cId="1448577987" sldId="2147483648"/>
              <pc:sldLayoutMk cId="126364597" sldId="2147483650"/>
              <ac:cxnSpMk id="29" creationId="{9EF2F9C2-B736-44A6-BC97-3D9E89E886F3}"/>
            </ac:cxnSpMkLst>
          </pc:cxnChg>
          <pc:cxnChg chg="mod">
            <ac:chgData name="Arleta Dworczak" userId="ba72fd54897decd8" providerId="LiveId" clId="{27D21968-10A7-4801-A49D-7EA557EE27B0}" dt="2020-05-08T10:37:38.846" v="245"/>
            <ac:cxnSpMkLst>
              <pc:docMk/>
              <pc:sldMasterMk cId="1448577987" sldId="2147483648"/>
              <pc:sldLayoutMk cId="126364597" sldId="2147483650"/>
              <ac:cxnSpMk id="30" creationId="{FDD5A302-D855-44F0-AA37-28C5B3C00E69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5:46.197" v="1022" actId="478"/>
          <pc:sldLayoutMkLst>
            <pc:docMk/>
            <pc:sldMasterMk cId="1448577987" sldId="2147483648"/>
            <pc:sldLayoutMk cId="65141541" sldId="2147483651"/>
          </pc:sldLayoutMkLst>
          <pc:spChg chg="mod">
            <ac:chgData name="Arleta Dworczak" userId="ba72fd54897decd8" providerId="LiveId" clId="{27D21968-10A7-4801-A49D-7EA557EE27B0}" dt="2020-05-08T10:35:53.815" v="238" actId="1037"/>
            <ac:spMkLst>
              <pc:docMk/>
              <pc:sldMasterMk cId="1448577987" sldId="2147483648"/>
              <pc:sldLayoutMk cId="65141541" sldId="2147483651"/>
              <ac:spMk id="10" creationId="{BD80FD42-1AB5-470E-910C-CE83B4AF9DB8}"/>
            </ac:spMkLst>
          </pc:spChg>
          <pc:spChg chg="mod">
            <ac:chgData name="Arleta Dworczak" userId="ba72fd54897decd8" providerId="LiveId" clId="{27D21968-10A7-4801-A49D-7EA557EE27B0}" dt="2020-05-08T10:36:19.527" v="239" actId="1037"/>
            <ac:spMkLst>
              <pc:docMk/>
              <pc:sldMasterMk cId="1448577987" sldId="2147483648"/>
              <pc:sldLayoutMk cId="65141541" sldId="2147483651"/>
              <ac:spMk id="14" creationId="{34F21B68-B664-4306-BC12-D8252494A6C3}"/>
            </ac:spMkLst>
          </pc:spChg>
          <pc:spChg chg="add mod">
            <ac:chgData name="Arleta Dworczak" userId="ba72fd54897decd8" providerId="LiveId" clId="{27D21968-10A7-4801-A49D-7EA557EE27B0}" dt="2020-05-08T10:40:10.717" v="285"/>
            <ac:spMkLst>
              <pc:docMk/>
              <pc:sldMasterMk cId="1448577987" sldId="2147483648"/>
              <pc:sldLayoutMk cId="65141541" sldId="2147483651"/>
              <ac:spMk id="18" creationId="{2ADCD01D-91B3-43D1-AAD1-05939C3C3084}"/>
            </ac:spMkLst>
          </pc:spChg>
          <pc:grpChg chg="add mod">
            <ac:chgData name="Arleta Dworczak" userId="ba72fd54897decd8" providerId="LiveId" clId="{27D21968-10A7-4801-A49D-7EA557EE27B0}" dt="2020-05-08T10:37:59.638" v="252" actId="1038"/>
            <ac:grpSpMkLst>
              <pc:docMk/>
              <pc:sldMasterMk cId="1448577987" sldId="2147483648"/>
              <pc:sldLayoutMk cId="65141541" sldId="2147483651"/>
              <ac:grpSpMk id="7" creationId="{E0025F73-C8B7-41F1-AF56-47C6EE6459D7}"/>
            </ac:grpSpMkLst>
          </pc:grpChg>
          <pc:grpChg chg="mod">
            <ac:chgData name="Arleta Dworczak" userId="ba72fd54897decd8" providerId="LiveId" clId="{27D21968-10A7-4801-A49D-7EA557EE27B0}" dt="2020-05-08T10:27:50.367" v="111"/>
            <ac:grpSpMkLst>
              <pc:docMk/>
              <pc:sldMasterMk cId="1448577987" sldId="2147483648"/>
              <pc:sldLayoutMk cId="65141541" sldId="2147483651"/>
              <ac:grpSpMk id="9" creationId="{0F4499BF-94FC-4B3B-AC23-C09C40CC1454}"/>
            </ac:grpSpMkLst>
          </pc:grpChg>
          <pc:grpChg chg="mod">
            <ac:chgData name="Arleta Dworczak" userId="ba72fd54897decd8" providerId="LiveId" clId="{27D21968-10A7-4801-A49D-7EA557EE27B0}" dt="2020-05-08T10:27:50.367" v="111"/>
            <ac:grpSpMkLst>
              <pc:docMk/>
              <pc:sldMasterMk cId="1448577987" sldId="2147483648"/>
              <pc:sldLayoutMk cId="65141541" sldId="2147483651"/>
              <ac:grpSpMk id="12" creationId="{E4767528-2FD2-42AA-9B93-D340291CB07B}"/>
            </ac:grpSpMkLst>
          </pc:grpChg>
          <pc:picChg chg="mod">
            <ac:chgData name="Arleta Dworczak" userId="ba72fd54897decd8" providerId="LiveId" clId="{27D21968-10A7-4801-A49D-7EA557EE27B0}" dt="2020-05-08T10:27:50.367" v="111"/>
            <ac:picMkLst>
              <pc:docMk/>
              <pc:sldMasterMk cId="1448577987" sldId="2147483648"/>
              <pc:sldLayoutMk cId="65141541" sldId="2147483651"/>
              <ac:picMk id="8" creationId="{87DE53D2-3830-4A47-B499-C63A7FC015F6}"/>
            </ac:picMkLst>
          </pc:picChg>
          <pc:picChg chg="mod">
            <ac:chgData name="Arleta Dworczak" userId="ba72fd54897decd8" providerId="LiveId" clId="{27D21968-10A7-4801-A49D-7EA557EE27B0}" dt="2020-05-08T10:35:18.886" v="217" actId="14100"/>
            <ac:picMkLst>
              <pc:docMk/>
              <pc:sldMasterMk cId="1448577987" sldId="2147483648"/>
              <pc:sldLayoutMk cId="65141541" sldId="2147483651"/>
              <ac:picMk id="11" creationId="{84F07585-3649-4135-8A46-5DA1CC56896F}"/>
            </ac:picMkLst>
          </pc:picChg>
          <pc:picChg chg="mod">
            <ac:chgData name="Arleta Dworczak" userId="ba72fd54897decd8" providerId="LiveId" clId="{27D21968-10A7-4801-A49D-7EA557EE27B0}" dt="2020-05-08T10:35:33.538" v="233" actId="1037"/>
            <ac:picMkLst>
              <pc:docMk/>
              <pc:sldMasterMk cId="1448577987" sldId="2147483648"/>
              <pc:sldLayoutMk cId="65141541" sldId="2147483651"/>
              <ac:picMk id="13" creationId="{C340A798-57ED-4B9A-9A11-BD3328C587C6}"/>
            </ac:picMkLst>
          </pc:picChg>
          <pc:picChg chg="add del mod ord">
            <ac:chgData name="Arleta Dworczak" userId="ba72fd54897decd8" providerId="LiveId" clId="{27D21968-10A7-4801-A49D-7EA557EE27B0}" dt="2020-05-08T11:08:05.727" v="790" actId="478"/>
            <ac:picMkLst>
              <pc:docMk/>
              <pc:sldMasterMk cId="1448577987" sldId="2147483648"/>
              <pc:sldLayoutMk cId="65141541" sldId="2147483651"/>
              <ac:picMk id="19" creationId="{D9EF9748-93D3-4ACF-8168-0155CCB46344}"/>
            </ac:picMkLst>
          </pc:picChg>
          <pc:picChg chg="add del mod ord">
            <ac:chgData name="Arleta Dworczak" userId="ba72fd54897decd8" providerId="LiveId" clId="{27D21968-10A7-4801-A49D-7EA557EE27B0}" dt="2020-05-08T11:15:46.197" v="1022" actId="478"/>
            <ac:picMkLst>
              <pc:docMk/>
              <pc:sldMasterMk cId="1448577987" sldId="2147483648"/>
              <pc:sldLayoutMk cId="65141541" sldId="2147483651"/>
              <ac:picMk id="20" creationId="{814A8B0B-1734-43DB-84FF-A2CA5D277E42}"/>
            </ac:picMkLst>
          </pc:picChg>
          <pc:picChg chg="add mod ord">
            <ac:chgData name="Arleta Dworczak" userId="ba72fd54897decd8" providerId="LiveId" clId="{27D21968-10A7-4801-A49D-7EA557EE27B0}" dt="2020-05-08T11:15:44.103" v="1021" actId="167"/>
            <ac:picMkLst>
              <pc:docMk/>
              <pc:sldMasterMk cId="1448577987" sldId="2147483648"/>
              <pc:sldLayoutMk cId="65141541" sldId="2147483651"/>
              <ac:picMk id="21" creationId="{FB12EDFB-2CBD-4A8D-A7CB-A778FBC848A0}"/>
            </ac:picMkLst>
          </pc:picChg>
          <pc:cxnChg chg="mod">
            <ac:chgData name="Arleta Dworczak" userId="ba72fd54897decd8" providerId="LiveId" clId="{27D21968-10A7-4801-A49D-7EA557EE27B0}" dt="2020-05-08T10:27:50.367" v="111"/>
            <ac:cxnSpMkLst>
              <pc:docMk/>
              <pc:sldMasterMk cId="1448577987" sldId="2147483648"/>
              <pc:sldLayoutMk cId="65141541" sldId="2147483651"/>
              <ac:cxnSpMk id="15" creationId="{CDA1EE96-6F85-4B86-A29E-8889DF475CF5}"/>
            </ac:cxnSpMkLst>
          </pc:cxnChg>
          <pc:cxnChg chg="mod">
            <ac:chgData name="Arleta Dworczak" userId="ba72fd54897decd8" providerId="LiveId" clId="{27D21968-10A7-4801-A49D-7EA557EE27B0}" dt="2020-05-08T10:27:50.367" v="111"/>
            <ac:cxnSpMkLst>
              <pc:docMk/>
              <pc:sldMasterMk cId="1448577987" sldId="2147483648"/>
              <pc:sldLayoutMk cId="65141541" sldId="2147483651"/>
              <ac:cxnSpMk id="16" creationId="{9466E1E6-7F74-4CAB-A07C-638854119783}"/>
            </ac:cxnSpMkLst>
          </pc:cxnChg>
          <pc:cxnChg chg="mod">
            <ac:chgData name="Arleta Dworczak" userId="ba72fd54897decd8" providerId="LiveId" clId="{27D21968-10A7-4801-A49D-7EA557EE27B0}" dt="2020-05-08T10:27:50.367" v="111"/>
            <ac:cxnSpMkLst>
              <pc:docMk/>
              <pc:sldMasterMk cId="1448577987" sldId="2147483648"/>
              <pc:sldLayoutMk cId="65141541" sldId="2147483651"/>
              <ac:cxnSpMk id="17" creationId="{642496B6-DFB4-4311-9298-5441AE6765EC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5:52.117" v="1025" actId="167"/>
          <pc:sldLayoutMkLst>
            <pc:docMk/>
            <pc:sldMasterMk cId="1448577987" sldId="2147483648"/>
            <pc:sldLayoutMk cId="3798051531" sldId="2147483652"/>
          </pc:sldLayoutMkLst>
          <pc:spChg chg="del">
            <ac:chgData name="Arleta Dworczak" userId="ba72fd54897decd8" providerId="LiveId" clId="{27D21968-10A7-4801-A49D-7EA557EE27B0}" dt="2020-05-08T10:27:57.710" v="112" actId="478"/>
            <ac:spMkLst>
              <pc:docMk/>
              <pc:sldMasterMk cId="1448577987" sldId="2147483648"/>
              <pc:sldLayoutMk cId="3798051531" sldId="2147483652"/>
              <ac:spMk id="8" creationId="{378C120B-5B24-4F9C-8ABF-46AF2ED858C4}"/>
            </ac:spMkLst>
          </pc:spChg>
          <pc:spChg chg="mod">
            <ac:chgData name="Arleta Dworczak" userId="ba72fd54897decd8" providerId="LiveId" clId="{27D21968-10A7-4801-A49D-7EA557EE27B0}" dt="2020-05-08T10:38:03.245" v="254"/>
            <ac:spMkLst>
              <pc:docMk/>
              <pc:sldMasterMk cId="1448577987" sldId="2147483648"/>
              <pc:sldLayoutMk cId="3798051531" sldId="2147483652"/>
              <ac:spMk id="23" creationId="{B9FFB06B-55AB-4736-A5B5-3E7E8F07ABA0}"/>
            </ac:spMkLst>
          </pc:spChg>
          <pc:spChg chg="mod">
            <ac:chgData name="Arleta Dworczak" userId="ba72fd54897decd8" providerId="LiveId" clId="{27D21968-10A7-4801-A49D-7EA557EE27B0}" dt="2020-05-08T10:38:03.245" v="254"/>
            <ac:spMkLst>
              <pc:docMk/>
              <pc:sldMasterMk cId="1448577987" sldId="2147483648"/>
              <pc:sldLayoutMk cId="3798051531" sldId="2147483652"/>
              <ac:spMk id="27" creationId="{BF7DEE63-397E-496E-9E88-F4582DCBB262}"/>
            </ac:spMkLst>
          </pc:spChg>
          <pc:spChg chg="add mod">
            <ac:chgData name="Arleta Dworczak" userId="ba72fd54897decd8" providerId="LiveId" clId="{27D21968-10A7-4801-A49D-7EA557EE27B0}" dt="2020-05-08T10:40:11.936" v="286"/>
            <ac:spMkLst>
              <pc:docMk/>
              <pc:sldMasterMk cId="1448577987" sldId="2147483648"/>
              <pc:sldLayoutMk cId="3798051531" sldId="2147483652"/>
              <ac:spMk id="31" creationId="{AF9FB3FA-209B-4574-AF70-D6CDE04B5E19}"/>
            </ac:spMkLst>
          </pc:spChg>
          <pc:grpChg chg="del">
            <ac:chgData name="Arleta Dworczak" userId="ba72fd54897decd8" providerId="LiveId" clId="{27D21968-10A7-4801-A49D-7EA557EE27B0}" dt="2020-05-08T10:38:02.542" v="253" actId="478"/>
            <ac:grpSpMkLst>
              <pc:docMk/>
              <pc:sldMasterMk cId="1448577987" sldId="2147483648"/>
              <pc:sldLayoutMk cId="3798051531" sldId="2147483652"/>
              <ac:grpSpMk id="9" creationId="{3319B27F-9531-44D8-9983-EA4EEB411E40}"/>
            </ac:grpSpMkLst>
          </pc:grpChg>
          <pc:grpChg chg="add mod">
            <ac:chgData name="Arleta Dworczak" userId="ba72fd54897decd8" providerId="LiveId" clId="{27D21968-10A7-4801-A49D-7EA557EE27B0}" dt="2020-05-08T10:38:03.245" v="254"/>
            <ac:grpSpMkLst>
              <pc:docMk/>
              <pc:sldMasterMk cId="1448577987" sldId="2147483648"/>
              <pc:sldLayoutMk cId="3798051531" sldId="2147483652"/>
              <ac:grpSpMk id="20" creationId="{68016DF6-FFBA-4232-8D2D-3F125C4D4AF8}"/>
            </ac:grpSpMkLst>
          </pc:grpChg>
          <pc:grpChg chg="mod">
            <ac:chgData name="Arleta Dworczak" userId="ba72fd54897decd8" providerId="LiveId" clId="{27D21968-10A7-4801-A49D-7EA557EE27B0}" dt="2020-05-08T10:38:03.245" v="254"/>
            <ac:grpSpMkLst>
              <pc:docMk/>
              <pc:sldMasterMk cId="1448577987" sldId="2147483648"/>
              <pc:sldLayoutMk cId="3798051531" sldId="2147483652"/>
              <ac:grpSpMk id="22" creationId="{025CDE27-29C9-409E-B7BB-F22A79F5CE0B}"/>
            </ac:grpSpMkLst>
          </pc:grpChg>
          <pc:grpChg chg="mod">
            <ac:chgData name="Arleta Dworczak" userId="ba72fd54897decd8" providerId="LiveId" clId="{27D21968-10A7-4801-A49D-7EA557EE27B0}" dt="2020-05-08T10:38:03.245" v="254"/>
            <ac:grpSpMkLst>
              <pc:docMk/>
              <pc:sldMasterMk cId="1448577987" sldId="2147483648"/>
              <pc:sldLayoutMk cId="3798051531" sldId="2147483652"/>
              <ac:grpSpMk id="25" creationId="{C07AC92A-47D9-4899-8134-C6BFD3B7E920}"/>
            </ac:grpSpMkLst>
          </pc:grpChg>
          <pc:picChg chg="add del mod ord">
            <ac:chgData name="Arleta Dworczak" userId="ba72fd54897decd8" providerId="LiveId" clId="{27D21968-10A7-4801-A49D-7EA557EE27B0}" dt="2020-05-08T11:15:49.024" v="1023" actId="478"/>
            <ac:picMkLst>
              <pc:docMk/>
              <pc:sldMasterMk cId="1448577987" sldId="2147483648"/>
              <pc:sldLayoutMk cId="3798051531" sldId="2147483652"/>
              <ac:picMk id="18" creationId="{1E93E528-2EBB-4153-A825-CCBFFE1D0631}"/>
            </ac:picMkLst>
          </pc:picChg>
          <pc:picChg chg="add mod ord">
            <ac:chgData name="Arleta Dworczak" userId="ba72fd54897decd8" providerId="LiveId" clId="{27D21968-10A7-4801-A49D-7EA557EE27B0}" dt="2020-05-08T11:15:52.117" v="1025" actId="167"/>
            <ac:picMkLst>
              <pc:docMk/>
              <pc:sldMasterMk cId="1448577987" sldId="2147483648"/>
              <pc:sldLayoutMk cId="3798051531" sldId="2147483652"/>
              <ac:picMk id="19" creationId="{F3654686-31A0-49BC-ACB8-81C144091581}"/>
            </ac:picMkLst>
          </pc:picChg>
          <pc:picChg chg="mod">
            <ac:chgData name="Arleta Dworczak" userId="ba72fd54897decd8" providerId="LiveId" clId="{27D21968-10A7-4801-A49D-7EA557EE27B0}" dt="2020-05-08T10:38:03.245" v="254"/>
            <ac:picMkLst>
              <pc:docMk/>
              <pc:sldMasterMk cId="1448577987" sldId="2147483648"/>
              <pc:sldLayoutMk cId="3798051531" sldId="2147483652"/>
              <ac:picMk id="21" creationId="{165C8DE6-B126-4010-90E5-77EF66455895}"/>
            </ac:picMkLst>
          </pc:picChg>
          <pc:picChg chg="mod">
            <ac:chgData name="Arleta Dworczak" userId="ba72fd54897decd8" providerId="LiveId" clId="{27D21968-10A7-4801-A49D-7EA557EE27B0}" dt="2020-05-08T10:38:03.245" v="254"/>
            <ac:picMkLst>
              <pc:docMk/>
              <pc:sldMasterMk cId="1448577987" sldId="2147483648"/>
              <pc:sldLayoutMk cId="3798051531" sldId="2147483652"/>
              <ac:picMk id="24" creationId="{6BB2DD1E-4005-47DB-B605-AACC9C59B471}"/>
            </ac:picMkLst>
          </pc:picChg>
          <pc:picChg chg="mod">
            <ac:chgData name="Arleta Dworczak" userId="ba72fd54897decd8" providerId="LiveId" clId="{27D21968-10A7-4801-A49D-7EA557EE27B0}" dt="2020-05-08T10:38:03.245" v="254"/>
            <ac:picMkLst>
              <pc:docMk/>
              <pc:sldMasterMk cId="1448577987" sldId="2147483648"/>
              <pc:sldLayoutMk cId="3798051531" sldId="2147483652"/>
              <ac:picMk id="26" creationId="{299B5A0C-15C9-4E5F-AB31-D902841A76BF}"/>
            </ac:picMkLst>
          </pc:picChg>
          <pc:picChg chg="add del mod ord">
            <ac:chgData name="Arleta Dworczak" userId="ba72fd54897decd8" providerId="LiveId" clId="{27D21968-10A7-4801-A49D-7EA557EE27B0}" dt="2020-05-08T11:08:11.164" v="793" actId="478"/>
            <ac:picMkLst>
              <pc:docMk/>
              <pc:sldMasterMk cId="1448577987" sldId="2147483648"/>
              <pc:sldLayoutMk cId="3798051531" sldId="2147483652"/>
              <ac:picMk id="32" creationId="{FB486ABC-9015-4B8D-AFBD-C2B821996745}"/>
            </ac:picMkLst>
          </pc:picChg>
          <pc:cxnChg chg="mod">
            <ac:chgData name="Arleta Dworczak" userId="ba72fd54897decd8" providerId="LiveId" clId="{27D21968-10A7-4801-A49D-7EA557EE27B0}" dt="2020-05-08T10:38:03.245" v="254"/>
            <ac:cxnSpMkLst>
              <pc:docMk/>
              <pc:sldMasterMk cId="1448577987" sldId="2147483648"/>
              <pc:sldLayoutMk cId="3798051531" sldId="2147483652"/>
              <ac:cxnSpMk id="28" creationId="{4429BB57-DA8B-401F-AAE8-EA39F550B042}"/>
            </ac:cxnSpMkLst>
          </pc:cxnChg>
          <pc:cxnChg chg="mod">
            <ac:chgData name="Arleta Dworczak" userId="ba72fd54897decd8" providerId="LiveId" clId="{27D21968-10A7-4801-A49D-7EA557EE27B0}" dt="2020-05-08T10:38:03.245" v="254"/>
            <ac:cxnSpMkLst>
              <pc:docMk/>
              <pc:sldMasterMk cId="1448577987" sldId="2147483648"/>
              <pc:sldLayoutMk cId="3798051531" sldId="2147483652"/>
              <ac:cxnSpMk id="29" creationId="{8937C8A5-4E63-47D3-BDF9-93017882F7FD}"/>
            </ac:cxnSpMkLst>
          </pc:cxnChg>
          <pc:cxnChg chg="mod">
            <ac:chgData name="Arleta Dworczak" userId="ba72fd54897decd8" providerId="LiveId" clId="{27D21968-10A7-4801-A49D-7EA557EE27B0}" dt="2020-05-08T10:38:03.245" v="254"/>
            <ac:cxnSpMkLst>
              <pc:docMk/>
              <pc:sldMasterMk cId="1448577987" sldId="2147483648"/>
              <pc:sldLayoutMk cId="3798051531" sldId="2147483652"/>
              <ac:cxnSpMk id="30" creationId="{000B9115-FF03-47CB-B7DC-E46CBCA61FB6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6:05.723" v="1028" actId="478"/>
          <pc:sldLayoutMkLst>
            <pc:docMk/>
            <pc:sldMasterMk cId="1448577987" sldId="2147483648"/>
            <pc:sldLayoutMk cId="3623270042" sldId="2147483653"/>
          </pc:sldLayoutMkLst>
          <pc:spChg chg="del">
            <ac:chgData name="Arleta Dworczak" userId="ba72fd54897decd8" providerId="LiveId" clId="{27D21968-10A7-4801-A49D-7EA557EE27B0}" dt="2020-05-08T10:28:08.378" v="114" actId="478"/>
            <ac:spMkLst>
              <pc:docMk/>
              <pc:sldMasterMk cId="1448577987" sldId="2147483648"/>
              <pc:sldLayoutMk cId="3623270042" sldId="2147483653"/>
              <ac:spMk id="10" creationId="{63CDC841-E2EE-4CC7-B0B3-C9C3E6A680D3}"/>
            </ac:spMkLst>
          </pc:spChg>
          <pc:spChg chg="mod">
            <ac:chgData name="Arleta Dworczak" userId="ba72fd54897decd8" providerId="LiveId" clId="{27D21968-10A7-4801-A49D-7EA557EE27B0}" dt="2020-05-08T10:38:08.978" v="256"/>
            <ac:spMkLst>
              <pc:docMk/>
              <pc:sldMasterMk cId="1448577987" sldId="2147483648"/>
              <pc:sldLayoutMk cId="3623270042" sldId="2147483653"/>
              <ac:spMk id="25" creationId="{59E4397C-436B-4E9D-A829-4B935EAD271A}"/>
            </ac:spMkLst>
          </pc:spChg>
          <pc:spChg chg="mod">
            <ac:chgData name="Arleta Dworczak" userId="ba72fd54897decd8" providerId="LiveId" clId="{27D21968-10A7-4801-A49D-7EA557EE27B0}" dt="2020-05-08T10:38:08.978" v="256"/>
            <ac:spMkLst>
              <pc:docMk/>
              <pc:sldMasterMk cId="1448577987" sldId="2147483648"/>
              <pc:sldLayoutMk cId="3623270042" sldId="2147483653"/>
              <ac:spMk id="29" creationId="{B2C7C321-04F5-482F-94E7-5F8DBE82192E}"/>
            </ac:spMkLst>
          </pc:spChg>
          <pc:spChg chg="add mod">
            <ac:chgData name="Arleta Dworczak" userId="ba72fd54897decd8" providerId="LiveId" clId="{27D21968-10A7-4801-A49D-7EA557EE27B0}" dt="2020-05-08T10:40:13.201" v="287"/>
            <ac:spMkLst>
              <pc:docMk/>
              <pc:sldMasterMk cId="1448577987" sldId="2147483648"/>
              <pc:sldLayoutMk cId="3623270042" sldId="2147483653"/>
              <ac:spMk id="33" creationId="{A91702B8-A22F-4ED2-8C0E-50DAFAAA2E58}"/>
            </ac:spMkLst>
          </pc:spChg>
          <pc:grpChg chg="del">
            <ac:chgData name="Arleta Dworczak" userId="ba72fd54897decd8" providerId="LiveId" clId="{27D21968-10A7-4801-A49D-7EA557EE27B0}" dt="2020-05-08T10:38:08.635" v="255" actId="478"/>
            <ac:grpSpMkLst>
              <pc:docMk/>
              <pc:sldMasterMk cId="1448577987" sldId="2147483648"/>
              <pc:sldLayoutMk cId="3623270042" sldId="2147483653"/>
              <ac:grpSpMk id="11" creationId="{7AA2D1C7-3DB7-43FC-9735-78494377AC12}"/>
            </ac:grpSpMkLst>
          </pc:grpChg>
          <pc:grpChg chg="add mod">
            <ac:chgData name="Arleta Dworczak" userId="ba72fd54897decd8" providerId="LiveId" clId="{27D21968-10A7-4801-A49D-7EA557EE27B0}" dt="2020-05-08T10:38:08.978" v="256"/>
            <ac:grpSpMkLst>
              <pc:docMk/>
              <pc:sldMasterMk cId="1448577987" sldId="2147483648"/>
              <pc:sldLayoutMk cId="3623270042" sldId="2147483653"/>
              <ac:grpSpMk id="22" creationId="{E1B6F8DB-2888-461D-91EC-0523411D4F52}"/>
            </ac:grpSpMkLst>
          </pc:grpChg>
          <pc:grpChg chg="mod">
            <ac:chgData name="Arleta Dworczak" userId="ba72fd54897decd8" providerId="LiveId" clId="{27D21968-10A7-4801-A49D-7EA557EE27B0}" dt="2020-05-08T10:38:08.978" v="256"/>
            <ac:grpSpMkLst>
              <pc:docMk/>
              <pc:sldMasterMk cId="1448577987" sldId="2147483648"/>
              <pc:sldLayoutMk cId="3623270042" sldId="2147483653"/>
              <ac:grpSpMk id="24" creationId="{B3928CC2-A2C0-47B9-9EBB-D0575E3163C0}"/>
            </ac:grpSpMkLst>
          </pc:grpChg>
          <pc:grpChg chg="mod">
            <ac:chgData name="Arleta Dworczak" userId="ba72fd54897decd8" providerId="LiveId" clId="{27D21968-10A7-4801-A49D-7EA557EE27B0}" dt="2020-05-08T10:38:08.978" v="256"/>
            <ac:grpSpMkLst>
              <pc:docMk/>
              <pc:sldMasterMk cId="1448577987" sldId="2147483648"/>
              <pc:sldLayoutMk cId="3623270042" sldId="2147483653"/>
              <ac:grpSpMk id="27" creationId="{FC07B425-2182-45D7-870E-A0A5AD9CB381}"/>
            </ac:grpSpMkLst>
          </pc:grpChg>
          <pc:picChg chg="add del mod ord">
            <ac:chgData name="Arleta Dworczak" userId="ba72fd54897decd8" providerId="LiveId" clId="{27D21968-10A7-4801-A49D-7EA557EE27B0}" dt="2020-05-08T11:16:05.723" v="1028" actId="478"/>
            <ac:picMkLst>
              <pc:docMk/>
              <pc:sldMasterMk cId="1448577987" sldId="2147483648"/>
              <pc:sldLayoutMk cId="3623270042" sldId="2147483653"/>
              <ac:picMk id="20" creationId="{3A39956A-A7C3-4BB3-911F-A64C276E6F45}"/>
            </ac:picMkLst>
          </pc:picChg>
          <pc:picChg chg="add mod ord">
            <ac:chgData name="Arleta Dworczak" userId="ba72fd54897decd8" providerId="LiveId" clId="{27D21968-10A7-4801-A49D-7EA557EE27B0}" dt="2020-05-08T11:15:56.616" v="1027" actId="167"/>
            <ac:picMkLst>
              <pc:docMk/>
              <pc:sldMasterMk cId="1448577987" sldId="2147483648"/>
              <pc:sldLayoutMk cId="3623270042" sldId="2147483653"/>
              <ac:picMk id="21" creationId="{84918A4D-4A61-4BB1-81D1-C4E8016C0F6B}"/>
            </ac:picMkLst>
          </pc:picChg>
          <pc:picChg chg="mod">
            <ac:chgData name="Arleta Dworczak" userId="ba72fd54897decd8" providerId="LiveId" clId="{27D21968-10A7-4801-A49D-7EA557EE27B0}" dt="2020-05-08T10:38:08.978" v="256"/>
            <ac:picMkLst>
              <pc:docMk/>
              <pc:sldMasterMk cId="1448577987" sldId="2147483648"/>
              <pc:sldLayoutMk cId="3623270042" sldId="2147483653"/>
              <ac:picMk id="23" creationId="{26000BDF-B99F-44AB-9AC9-DDF2BD853491}"/>
            </ac:picMkLst>
          </pc:picChg>
          <pc:picChg chg="mod">
            <ac:chgData name="Arleta Dworczak" userId="ba72fd54897decd8" providerId="LiveId" clId="{27D21968-10A7-4801-A49D-7EA557EE27B0}" dt="2020-05-08T10:38:08.978" v="256"/>
            <ac:picMkLst>
              <pc:docMk/>
              <pc:sldMasterMk cId="1448577987" sldId="2147483648"/>
              <pc:sldLayoutMk cId="3623270042" sldId="2147483653"/>
              <ac:picMk id="26" creationId="{779F16E8-8C60-4792-9B36-FBDB894D4546}"/>
            </ac:picMkLst>
          </pc:picChg>
          <pc:picChg chg="mod">
            <ac:chgData name="Arleta Dworczak" userId="ba72fd54897decd8" providerId="LiveId" clId="{27D21968-10A7-4801-A49D-7EA557EE27B0}" dt="2020-05-08T10:38:08.978" v="256"/>
            <ac:picMkLst>
              <pc:docMk/>
              <pc:sldMasterMk cId="1448577987" sldId="2147483648"/>
              <pc:sldLayoutMk cId="3623270042" sldId="2147483653"/>
              <ac:picMk id="28" creationId="{A5D12DC9-9CAB-4449-9328-CE95D55C711F}"/>
            </ac:picMkLst>
          </pc:picChg>
          <pc:picChg chg="add del mod ord">
            <ac:chgData name="Arleta Dworczak" userId="ba72fd54897decd8" providerId="LiveId" clId="{27D21968-10A7-4801-A49D-7EA557EE27B0}" dt="2020-05-08T11:08:30.440" v="796" actId="478"/>
            <ac:picMkLst>
              <pc:docMk/>
              <pc:sldMasterMk cId="1448577987" sldId="2147483648"/>
              <pc:sldLayoutMk cId="3623270042" sldId="2147483653"/>
              <ac:picMk id="34" creationId="{837A7EB9-F7DC-426C-A5BC-C9F1323AC6D1}"/>
            </ac:picMkLst>
          </pc:picChg>
          <pc:cxnChg chg="mod">
            <ac:chgData name="Arleta Dworczak" userId="ba72fd54897decd8" providerId="LiveId" clId="{27D21968-10A7-4801-A49D-7EA557EE27B0}" dt="2020-05-08T10:38:08.978" v="256"/>
            <ac:cxnSpMkLst>
              <pc:docMk/>
              <pc:sldMasterMk cId="1448577987" sldId="2147483648"/>
              <pc:sldLayoutMk cId="3623270042" sldId="2147483653"/>
              <ac:cxnSpMk id="30" creationId="{928AA7EC-061C-4F13-9875-1BF5FE236FC3}"/>
            </ac:cxnSpMkLst>
          </pc:cxnChg>
          <pc:cxnChg chg="mod">
            <ac:chgData name="Arleta Dworczak" userId="ba72fd54897decd8" providerId="LiveId" clId="{27D21968-10A7-4801-A49D-7EA557EE27B0}" dt="2020-05-08T10:38:08.978" v="256"/>
            <ac:cxnSpMkLst>
              <pc:docMk/>
              <pc:sldMasterMk cId="1448577987" sldId="2147483648"/>
              <pc:sldLayoutMk cId="3623270042" sldId="2147483653"/>
              <ac:cxnSpMk id="31" creationId="{71AFC461-7666-44D1-90A2-BC1A48946AC8}"/>
            </ac:cxnSpMkLst>
          </pc:cxnChg>
          <pc:cxnChg chg="mod">
            <ac:chgData name="Arleta Dworczak" userId="ba72fd54897decd8" providerId="LiveId" clId="{27D21968-10A7-4801-A49D-7EA557EE27B0}" dt="2020-05-08T10:38:08.978" v="256"/>
            <ac:cxnSpMkLst>
              <pc:docMk/>
              <pc:sldMasterMk cId="1448577987" sldId="2147483648"/>
              <pc:sldLayoutMk cId="3623270042" sldId="2147483653"/>
              <ac:cxnSpMk id="32" creationId="{17BF75F7-943F-4C47-AC36-464A446B9716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6:11.363" v="1031" actId="167"/>
          <pc:sldLayoutMkLst>
            <pc:docMk/>
            <pc:sldMasterMk cId="1448577987" sldId="2147483648"/>
            <pc:sldLayoutMk cId="556208078" sldId="2147483654"/>
          </pc:sldLayoutMkLst>
          <pc:spChg chg="del">
            <ac:chgData name="Arleta Dworczak" userId="ba72fd54897decd8" providerId="LiveId" clId="{27D21968-10A7-4801-A49D-7EA557EE27B0}" dt="2020-05-08T10:28:11.721" v="115" actId="478"/>
            <ac:spMkLst>
              <pc:docMk/>
              <pc:sldMasterMk cId="1448577987" sldId="2147483648"/>
              <pc:sldLayoutMk cId="556208078" sldId="2147483654"/>
              <ac:spMk id="6" creationId="{D4C8BAAA-C669-494D-939A-1191DCC70ADB}"/>
            </ac:spMkLst>
          </pc:spChg>
          <pc:spChg chg="mod">
            <ac:chgData name="Arleta Dworczak" userId="ba72fd54897decd8" providerId="LiveId" clId="{27D21968-10A7-4801-A49D-7EA557EE27B0}" dt="2020-05-08T10:38:12.087" v="258"/>
            <ac:spMkLst>
              <pc:docMk/>
              <pc:sldMasterMk cId="1448577987" sldId="2147483648"/>
              <pc:sldLayoutMk cId="556208078" sldId="2147483654"/>
              <ac:spMk id="21" creationId="{B5DB8B5C-7C47-4F9B-8A29-C74E8E4A6331}"/>
            </ac:spMkLst>
          </pc:spChg>
          <pc:spChg chg="mod">
            <ac:chgData name="Arleta Dworczak" userId="ba72fd54897decd8" providerId="LiveId" clId="{27D21968-10A7-4801-A49D-7EA557EE27B0}" dt="2020-05-08T10:38:12.087" v="258"/>
            <ac:spMkLst>
              <pc:docMk/>
              <pc:sldMasterMk cId="1448577987" sldId="2147483648"/>
              <pc:sldLayoutMk cId="556208078" sldId="2147483654"/>
              <ac:spMk id="25" creationId="{07AB49A0-A287-426E-9E91-92D8E960A4D5}"/>
            </ac:spMkLst>
          </pc:spChg>
          <pc:spChg chg="add mod">
            <ac:chgData name="Arleta Dworczak" userId="ba72fd54897decd8" providerId="LiveId" clId="{27D21968-10A7-4801-A49D-7EA557EE27B0}" dt="2020-05-08T10:40:16.154" v="288"/>
            <ac:spMkLst>
              <pc:docMk/>
              <pc:sldMasterMk cId="1448577987" sldId="2147483648"/>
              <pc:sldLayoutMk cId="556208078" sldId="2147483654"/>
              <ac:spMk id="29" creationId="{207BD2FA-E0C1-4A7F-A6E1-262E047C7BCD}"/>
            </ac:spMkLst>
          </pc:spChg>
          <pc:grpChg chg="del">
            <ac:chgData name="Arleta Dworczak" userId="ba72fd54897decd8" providerId="LiveId" clId="{27D21968-10A7-4801-A49D-7EA557EE27B0}" dt="2020-05-08T10:38:11.806" v="257" actId="478"/>
            <ac:grpSpMkLst>
              <pc:docMk/>
              <pc:sldMasterMk cId="1448577987" sldId="2147483648"/>
              <pc:sldLayoutMk cId="556208078" sldId="2147483654"/>
              <ac:grpSpMk id="7" creationId="{E8BAE27D-B0F8-43E1-9B5B-B52A80B3F539}"/>
            </ac:grpSpMkLst>
          </pc:grpChg>
          <pc:grpChg chg="add mod">
            <ac:chgData name="Arleta Dworczak" userId="ba72fd54897decd8" providerId="LiveId" clId="{27D21968-10A7-4801-A49D-7EA557EE27B0}" dt="2020-05-08T10:38:12.087" v="258"/>
            <ac:grpSpMkLst>
              <pc:docMk/>
              <pc:sldMasterMk cId="1448577987" sldId="2147483648"/>
              <pc:sldLayoutMk cId="556208078" sldId="2147483654"/>
              <ac:grpSpMk id="18" creationId="{A8467EA2-41F5-4DF6-9155-FC3EC5D95C6C}"/>
            </ac:grpSpMkLst>
          </pc:grpChg>
          <pc:grpChg chg="mod">
            <ac:chgData name="Arleta Dworczak" userId="ba72fd54897decd8" providerId="LiveId" clId="{27D21968-10A7-4801-A49D-7EA557EE27B0}" dt="2020-05-08T10:38:12.087" v="258"/>
            <ac:grpSpMkLst>
              <pc:docMk/>
              <pc:sldMasterMk cId="1448577987" sldId="2147483648"/>
              <pc:sldLayoutMk cId="556208078" sldId="2147483654"/>
              <ac:grpSpMk id="20" creationId="{D2F6D9DE-ADE8-41EA-BD04-1E46E6958735}"/>
            </ac:grpSpMkLst>
          </pc:grpChg>
          <pc:grpChg chg="mod">
            <ac:chgData name="Arleta Dworczak" userId="ba72fd54897decd8" providerId="LiveId" clId="{27D21968-10A7-4801-A49D-7EA557EE27B0}" dt="2020-05-08T10:38:12.087" v="258"/>
            <ac:grpSpMkLst>
              <pc:docMk/>
              <pc:sldMasterMk cId="1448577987" sldId="2147483648"/>
              <pc:sldLayoutMk cId="556208078" sldId="2147483654"/>
              <ac:grpSpMk id="23" creationId="{47A62644-D66E-4FB5-ACB0-EE052D7C38AC}"/>
            </ac:grpSpMkLst>
          </pc:grpChg>
          <pc:picChg chg="add del mod ord">
            <ac:chgData name="Arleta Dworczak" userId="ba72fd54897decd8" providerId="LiveId" clId="{27D21968-10A7-4801-A49D-7EA557EE27B0}" dt="2020-05-08T11:16:08.332" v="1029" actId="478"/>
            <ac:picMkLst>
              <pc:docMk/>
              <pc:sldMasterMk cId="1448577987" sldId="2147483648"/>
              <pc:sldLayoutMk cId="556208078" sldId="2147483654"/>
              <ac:picMk id="16" creationId="{90EB0754-5D18-4CF3-BFD5-B809FC43E035}"/>
            </ac:picMkLst>
          </pc:picChg>
          <pc:picChg chg="add mod ord">
            <ac:chgData name="Arleta Dworczak" userId="ba72fd54897decd8" providerId="LiveId" clId="{27D21968-10A7-4801-A49D-7EA557EE27B0}" dt="2020-05-08T11:16:11.363" v="1031" actId="167"/>
            <ac:picMkLst>
              <pc:docMk/>
              <pc:sldMasterMk cId="1448577987" sldId="2147483648"/>
              <pc:sldLayoutMk cId="556208078" sldId="2147483654"/>
              <ac:picMk id="17" creationId="{7603E72F-128A-4C66-95C6-B4A962AA0F22}"/>
            </ac:picMkLst>
          </pc:picChg>
          <pc:picChg chg="mod">
            <ac:chgData name="Arleta Dworczak" userId="ba72fd54897decd8" providerId="LiveId" clId="{27D21968-10A7-4801-A49D-7EA557EE27B0}" dt="2020-05-08T10:38:12.087" v="258"/>
            <ac:picMkLst>
              <pc:docMk/>
              <pc:sldMasterMk cId="1448577987" sldId="2147483648"/>
              <pc:sldLayoutMk cId="556208078" sldId="2147483654"/>
              <ac:picMk id="19" creationId="{EBE44F65-1F73-48EC-B830-05859E1F8F27}"/>
            </ac:picMkLst>
          </pc:picChg>
          <pc:picChg chg="mod">
            <ac:chgData name="Arleta Dworczak" userId="ba72fd54897decd8" providerId="LiveId" clId="{27D21968-10A7-4801-A49D-7EA557EE27B0}" dt="2020-05-08T10:38:12.087" v="258"/>
            <ac:picMkLst>
              <pc:docMk/>
              <pc:sldMasterMk cId="1448577987" sldId="2147483648"/>
              <pc:sldLayoutMk cId="556208078" sldId="2147483654"/>
              <ac:picMk id="22" creationId="{E23AD2C1-342C-4CB3-9D0B-3949779083CF}"/>
            </ac:picMkLst>
          </pc:picChg>
          <pc:picChg chg="mod">
            <ac:chgData name="Arleta Dworczak" userId="ba72fd54897decd8" providerId="LiveId" clId="{27D21968-10A7-4801-A49D-7EA557EE27B0}" dt="2020-05-08T10:38:12.087" v="258"/>
            <ac:picMkLst>
              <pc:docMk/>
              <pc:sldMasterMk cId="1448577987" sldId="2147483648"/>
              <pc:sldLayoutMk cId="556208078" sldId="2147483654"/>
              <ac:picMk id="24" creationId="{C778DE90-8583-4781-A749-1C5E07AE973E}"/>
            </ac:picMkLst>
          </pc:picChg>
          <pc:picChg chg="add del mod ord">
            <ac:chgData name="Arleta Dworczak" userId="ba72fd54897decd8" providerId="LiveId" clId="{27D21968-10A7-4801-A49D-7EA557EE27B0}" dt="2020-05-08T11:08:35.455" v="799" actId="478"/>
            <ac:picMkLst>
              <pc:docMk/>
              <pc:sldMasterMk cId="1448577987" sldId="2147483648"/>
              <pc:sldLayoutMk cId="556208078" sldId="2147483654"/>
              <ac:picMk id="30" creationId="{86F6383B-B8ED-4C2A-B5F8-AAD47720776A}"/>
            </ac:picMkLst>
          </pc:picChg>
          <pc:cxnChg chg="mod">
            <ac:chgData name="Arleta Dworczak" userId="ba72fd54897decd8" providerId="LiveId" clId="{27D21968-10A7-4801-A49D-7EA557EE27B0}" dt="2020-05-08T10:38:12.087" v="258"/>
            <ac:cxnSpMkLst>
              <pc:docMk/>
              <pc:sldMasterMk cId="1448577987" sldId="2147483648"/>
              <pc:sldLayoutMk cId="556208078" sldId="2147483654"/>
              <ac:cxnSpMk id="26" creationId="{69B64E8A-CF3D-4231-B2CC-AB424A237161}"/>
            </ac:cxnSpMkLst>
          </pc:cxnChg>
          <pc:cxnChg chg="mod">
            <ac:chgData name="Arleta Dworczak" userId="ba72fd54897decd8" providerId="LiveId" clId="{27D21968-10A7-4801-A49D-7EA557EE27B0}" dt="2020-05-08T10:38:12.087" v="258"/>
            <ac:cxnSpMkLst>
              <pc:docMk/>
              <pc:sldMasterMk cId="1448577987" sldId="2147483648"/>
              <pc:sldLayoutMk cId="556208078" sldId="2147483654"/>
              <ac:cxnSpMk id="27" creationId="{6A390339-B48E-4953-8209-349EA5DB36E6}"/>
            </ac:cxnSpMkLst>
          </pc:cxnChg>
          <pc:cxnChg chg="mod">
            <ac:chgData name="Arleta Dworczak" userId="ba72fd54897decd8" providerId="LiveId" clId="{27D21968-10A7-4801-A49D-7EA557EE27B0}" dt="2020-05-08T10:38:12.087" v="258"/>
            <ac:cxnSpMkLst>
              <pc:docMk/>
              <pc:sldMasterMk cId="1448577987" sldId="2147483648"/>
              <pc:sldLayoutMk cId="556208078" sldId="2147483654"/>
              <ac:cxnSpMk id="28" creationId="{5649D4E1-848E-4652-900B-31779D516BCD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6:16.518" v="1034" actId="167"/>
          <pc:sldLayoutMkLst>
            <pc:docMk/>
            <pc:sldMasterMk cId="1448577987" sldId="2147483648"/>
            <pc:sldLayoutMk cId="1126653323" sldId="2147483655"/>
          </pc:sldLayoutMkLst>
          <pc:spChg chg="del">
            <ac:chgData name="Arleta Dworczak" userId="ba72fd54897decd8" providerId="LiveId" clId="{27D21968-10A7-4801-A49D-7EA557EE27B0}" dt="2020-05-08T10:28:23.781" v="116" actId="478"/>
            <ac:spMkLst>
              <pc:docMk/>
              <pc:sldMasterMk cId="1448577987" sldId="2147483648"/>
              <pc:sldLayoutMk cId="1126653323" sldId="2147483655"/>
              <ac:spMk id="5" creationId="{A295C9AF-4728-4F1C-87AA-8AB879B2C61F}"/>
            </ac:spMkLst>
          </pc:spChg>
          <pc:spChg chg="mod">
            <ac:chgData name="Arleta Dworczak" userId="ba72fd54897decd8" providerId="LiveId" clId="{27D21968-10A7-4801-A49D-7EA557EE27B0}" dt="2020-05-08T10:38:14.961" v="260"/>
            <ac:spMkLst>
              <pc:docMk/>
              <pc:sldMasterMk cId="1448577987" sldId="2147483648"/>
              <pc:sldLayoutMk cId="1126653323" sldId="2147483655"/>
              <ac:spMk id="20" creationId="{246F79C4-102A-4E45-B4AC-5B95505F9E0A}"/>
            </ac:spMkLst>
          </pc:spChg>
          <pc:spChg chg="mod">
            <ac:chgData name="Arleta Dworczak" userId="ba72fd54897decd8" providerId="LiveId" clId="{27D21968-10A7-4801-A49D-7EA557EE27B0}" dt="2020-05-08T10:38:14.961" v="260"/>
            <ac:spMkLst>
              <pc:docMk/>
              <pc:sldMasterMk cId="1448577987" sldId="2147483648"/>
              <pc:sldLayoutMk cId="1126653323" sldId="2147483655"/>
              <ac:spMk id="24" creationId="{A612EE3A-BE6E-4960-A70B-6E1BA7C8DCB9}"/>
            </ac:spMkLst>
          </pc:spChg>
          <pc:spChg chg="add mod">
            <ac:chgData name="Arleta Dworczak" userId="ba72fd54897decd8" providerId="LiveId" clId="{27D21968-10A7-4801-A49D-7EA557EE27B0}" dt="2020-05-08T10:40:16.903" v="289"/>
            <ac:spMkLst>
              <pc:docMk/>
              <pc:sldMasterMk cId="1448577987" sldId="2147483648"/>
              <pc:sldLayoutMk cId="1126653323" sldId="2147483655"/>
              <ac:spMk id="28" creationId="{F11B584A-D423-4A2D-B6CE-519286EF39E5}"/>
            </ac:spMkLst>
          </pc:spChg>
          <pc:grpChg chg="del">
            <ac:chgData name="Arleta Dworczak" userId="ba72fd54897decd8" providerId="LiveId" clId="{27D21968-10A7-4801-A49D-7EA557EE27B0}" dt="2020-05-08T10:38:14.680" v="259" actId="478"/>
            <ac:grpSpMkLst>
              <pc:docMk/>
              <pc:sldMasterMk cId="1448577987" sldId="2147483648"/>
              <pc:sldLayoutMk cId="1126653323" sldId="2147483655"/>
              <ac:grpSpMk id="6" creationId="{F670E145-E5A6-4700-93BC-64F44C805DCE}"/>
            </ac:grpSpMkLst>
          </pc:grpChg>
          <pc:grpChg chg="add mod">
            <ac:chgData name="Arleta Dworczak" userId="ba72fd54897decd8" providerId="LiveId" clId="{27D21968-10A7-4801-A49D-7EA557EE27B0}" dt="2020-05-08T10:38:14.961" v="260"/>
            <ac:grpSpMkLst>
              <pc:docMk/>
              <pc:sldMasterMk cId="1448577987" sldId="2147483648"/>
              <pc:sldLayoutMk cId="1126653323" sldId="2147483655"/>
              <ac:grpSpMk id="17" creationId="{21294463-3690-4F73-A140-961C7432C8EE}"/>
            </ac:grpSpMkLst>
          </pc:grpChg>
          <pc:grpChg chg="mod">
            <ac:chgData name="Arleta Dworczak" userId="ba72fd54897decd8" providerId="LiveId" clId="{27D21968-10A7-4801-A49D-7EA557EE27B0}" dt="2020-05-08T10:38:14.961" v="260"/>
            <ac:grpSpMkLst>
              <pc:docMk/>
              <pc:sldMasterMk cId="1448577987" sldId="2147483648"/>
              <pc:sldLayoutMk cId="1126653323" sldId="2147483655"/>
              <ac:grpSpMk id="19" creationId="{537D2710-C706-4812-89DB-984F53B08874}"/>
            </ac:grpSpMkLst>
          </pc:grpChg>
          <pc:grpChg chg="mod">
            <ac:chgData name="Arleta Dworczak" userId="ba72fd54897decd8" providerId="LiveId" clId="{27D21968-10A7-4801-A49D-7EA557EE27B0}" dt="2020-05-08T10:38:14.961" v="260"/>
            <ac:grpSpMkLst>
              <pc:docMk/>
              <pc:sldMasterMk cId="1448577987" sldId="2147483648"/>
              <pc:sldLayoutMk cId="1126653323" sldId="2147483655"/>
              <ac:grpSpMk id="22" creationId="{09B5F527-53CC-41BD-8F2E-A7BEAEF627B5}"/>
            </ac:grpSpMkLst>
          </pc:grpChg>
          <pc:picChg chg="add del mod ord">
            <ac:chgData name="Arleta Dworczak" userId="ba72fd54897decd8" providerId="LiveId" clId="{27D21968-10A7-4801-A49D-7EA557EE27B0}" dt="2020-05-08T11:16:13.940" v="1032" actId="478"/>
            <ac:picMkLst>
              <pc:docMk/>
              <pc:sldMasterMk cId="1448577987" sldId="2147483648"/>
              <pc:sldLayoutMk cId="1126653323" sldId="2147483655"/>
              <ac:picMk id="15" creationId="{EED32F78-9C43-4158-9685-F762B9E15E7A}"/>
            </ac:picMkLst>
          </pc:picChg>
          <pc:picChg chg="add mod ord">
            <ac:chgData name="Arleta Dworczak" userId="ba72fd54897decd8" providerId="LiveId" clId="{27D21968-10A7-4801-A49D-7EA557EE27B0}" dt="2020-05-08T11:16:16.518" v="1034" actId="167"/>
            <ac:picMkLst>
              <pc:docMk/>
              <pc:sldMasterMk cId="1448577987" sldId="2147483648"/>
              <pc:sldLayoutMk cId="1126653323" sldId="2147483655"/>
              <ac:picMk id="16" creationId="{79FE18B7-0485-4F14-85E9-2C6F1AA85EFD}"/>
            </ac:picMkLst>
          </pc:picChg>
          <pc:picChg chg="mod">
            <ac:chgData name="Arleta Dworczak" userId="ba72fd54897decd8" providerId="LiveId" clId="{27D21968-10A7-4801-A49D-7EA557EE27B0}" dt="2020-05-08T10:38:14.961" v="260"/>
            <ac:picMkLst>
              <pc:docMk/>
              <pc:sldMasterMk cId="1448577987" sldId="2147483648"/>
              <pc:sldLayoutMk cId="1126653323" sldId="2147483655"/>
              <ac:picMk id="18" creationId="{CF166279-75BA-4315-A1D6-BF0751EF8E95}"/>
            </ac:picMkLst>
          </pc:picChg>
          <pc:picChg chg="mod">
            <ac:chgData name="Arleta Dworczak" userId="ba72fd54897decd8" providerId="LiveId" clId="{27D21968-10A7-4801-A49D-7EA557EE27B0}" dt="2020-05-08T10:38:14.961" v="260"/>
            <ac:picMkLst>
              <pc:docMk/>
              <pc:sldMasterMk cId="1448577987" sldId="2147483648"/>
              <pc:sldLayoutMk cId="1126653323" sldId="2147483655"/>
              <ac:picMk id="21" creationId="{2D9439E0-F62B-4C32-805A-CE1190F9E2AB}"/>
            </ac:picMkLst>
          </pc:picChg>
          <pc:picChg chg="mod">
            <ac:chgData name="Arleta Dworczak" userId="ba72fd54897decd8" providerId="LiveId" clId="{27D21968-10A7-4801-A49D-7EA557EE27B0}" dt="2020-05-08T10:38:14.961" v="260"/>
            <ac:picMkLst>
              <pc:docMk/>
              <pc:sldMasterMk cId="1448577987" sldId="2147483648"/>
              <pc:sldLayoutMk cId="1126653323" sldId="2147483655"/>
              <ac:picMk id="23" creationId="{133ED00F-B2A1-4B64-A8B8-0C84928C3E64}"/>
            </ac:picMkLst>
          </pc:picChg>
          <pc:picChg chg="add del mod ord">
            <ac:chgData name="Arleta Dworczak" userId="ba72fd54897decd8" providerId="LiveId" clId="{27D21968-10A7-4801-A49D-7EA557EE27B0}" dt="2020-05-08T11:08:40.813" v="802" actId="478"/>
            <ac:picMkLst>
              <pc:docMk/>
              <pc:sldMasterMk cId="1448577987" sldId="2147483648"/>
              <pc:sldLayoutMk cId="1126653323" sldId="2147483655"/>
              <ac:picMk id="29" creationId="{70679AC7-2C66-498D-83D7-D942E89E6D26}"/>
            </ac:picMkLst>
          </pc:picChg>
          <pc:cxnChg chg="mod">
            <ac:chgData name="Arleta Dworczak" userId="ba72fd54897decd8" providerId="LiveId" clId="{27D21968-10A7-4801-A49D-7EA557EE27B0}" dt="2020-05-08T10:38:14.961" v="260"/>
            <ac:cxnSpMkLst>
              <pc:docMk/>
              <pc:sldMasterMk cId="1448577987" sldId="2147483648"/>
              <pc:sldLayoutMk cId="1126653323" sldId="2147483655"/>
              <ac:cxnSpMk id="25" creationId="{C8CC1D15-61A9-4B8D-BC63-8D427E682451}"/>
            </ac:cxnSpMkLst>
          </pc:cxnChg>
          <pc:cxnChg chg="mod">
            <ac:chgData name="Arleta Dworczak" userId="ba72fd54897decd8" providerId="LiveId" clId="{27D21968-10A7-4801-A49D-7EA557EE27B0}" dt="2020-05-08T10:38:14.961" v="260"/>
            <ac:cxnSpMkLst>
              <pc:docMk/>
              <pc:sldMasterMk cId="1448577987" sldId="2147483648"/>
              <pc:sldLayoutMk cId="1126653323" sldId="2147483655"/>
              <ac:cxnSpMk id="26" creationId="{6D8AC9E1-E784-4E7D-993F-1F50AC7DCDB7}"/>
            </ac:cxnSpMkLst>
          </pc:cxnChg>
          <pc:cxnChg chg="mod">
            <ac:chgData name="Arleta Dworczak" userId="ba72fd54897decd8" providerId="LiveId" clId="{27D21968-10A7-4801-A49D-7EA557EE27B0}" dt="2020-05-08T10:38:14.961" v="260"/>
            <ac:cxnSpMkLst>
              <pc:docMk/>
              <pc:sldMasterMk cId="1448577987" sldId="2147483648"/>
              <pc:sldLayoutMk cId="1126653323" sldId="2147483655"/>
              <ac:cxnSpMk id="27" creationId="{41108C23-261F-466C-AD1C-F571C450BCBF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6:22.635" v="1037" actId="167"/>
          <pc:sldLayoutMkLst>
            <pc:docMk/>
            <pc:sldMasterMk cId="1448577987" sldId="2147483648"/>
            <pc:sldLayoutMk cId="2078283395" sldId="2147483656"/>
          </pc:sldLayoutMkLst>
          <pc:spChg chg="del">
            <ac:chgData name="Arleta Dworczak" userId="ba72fd54897decd8" providerId="LiveId" clId="{27D21968-10A7-4801-A49D-7EA557EE27B0}" dt="2020-05-08T10:28:25.843" v="117" actId="478"/>
            <ac:spMkLst>
              <pc:docMk/>
              <pc:sldMasterMk cId="1448577987" sldId="2147483648"/>
              <pc:sldLayoutMk cId="2078283395" sldId="2147483656"/>
              <ac:spMk id="8" creationId="{1DF13ED8-2D88-43CD-9439-C9F168AA2108}"/>
            </ac:spMkLst>
          </pc:spChg>
          <pc:spChg chg="mod">
            <ac:chgData name="Arleta Dworczak" userId="ba72fd54897decd8" providerId="LiveId" clId="{27D21968-10A7-4801-A49D-7EA557EE27B0}" dt="2020-05-08T10:38:17.945" v="262"/>
            <ac:spMkLst>
              <pc:docMk/>
              <pc:sldMasterMk cId="1448577987" sldId="2147483648"/>
              <pc:sldLayoutMk cId="2078283395" sldId="2147483656"/>
              <ac:spMk id="23" creationId="{CBA50D46-9C18-417D-ABB4-8F3D92A22F7F}"/>
            </ac:spMkLst>
          </pc:spChg>
          <pc:spChg chg="mod">
            <ac:chgData name="Arleta Dworczak" userId="ba72fd54897decd8" providerId="LiveId" clId="{27D21968-10A7-4801-A49D-7EA557EE27B0}" dt="2020-05-08T10:38:17.945" v="262"/>
            <ac:spMkLst>
              <pc:docMk/>
              <pc:sldMasterMk cId="1448577987" sldId="2147483648"/>
              <pc:sldLayoutMk cId="2078283395" sldId="2147483656"/>
              <ac:spMk id="27" creationId="{80FA4CBC-5139-4C68-AA0F-9EE69A065752}"/>
            </ac:spMkLst>
          </pc:spChg>
          <pc:spChg chg="add mod">
            <ac:chgData name="Arleta Dworczak" userId="ba72fd54897decd8" providerId="LiveId" clId="{27D21968-10A7-4801-A49D-7EA557EE27B0}" dt="2020-05-08T10:40:17.950" v="290"/>
            <ac:spMkLst>
              <pc:docMk/>
              <pc:sldMasterMk cId="1448577987" sldId="2147483648"/>
              <pc:sldLayoutMk cId="2078283395" sldId="2147483656"/>
              <ac:spMk id="31" creationId="{D2F804F7-94D8-4AD6-AD44-ED158A90E649}"/>
            </ac:spMkLst>
          </pc:spChg>
          <pc:grpChg chg="del">
            <ac:chgData name="Arleta Dworczak" userId="ba72fd54897decd8" providerId="LiveId" clId="{27D21968-10A7-4801-A49D-7EA557EE27B0}" dt="2020-05-08T10:38:17.633" v="261" actId="478"/>
            <ac:grpSpMkLst>
              <pc:docMk/>
              <pc:sldMasterMk cId="1448577987" sldId="2147483648"/>
              <pc:sldLayoutMk cId="2078283395" sldId="2147483656"/>
              <ac:grpSpMk id="9" creationId="{B256AA4F-E3CD-4095-A525-EE953AC2F630}"/>
            </ac:grpSpMkLst>
          </pc:grpChg>
          <pc:grpChg chg="add mod">
            <ac:chgData name="Arleta Dworczak" userId="ba72fd54897decd8" providerId="LiveId" clId="{27D21968-10A7-4801-A49D-7EA557EE27B0}" dt="2020-05-08T10:38:17.945" v="262"/>
            <ac:grpSpMkLst>
              <pc:docMk/>
              <pc:sldMasterMk cId="1448577987" sldId="2147483648"/>
              <pc:sldLayoutMk cId="2078283395" sldId="2147483656"/>
              <ac:grpSpMk id="20" creationId="{D03A169D-1434-4098-874F-D0E42FD24330}"/>
            </ac:grpSpMkLst>
          </pc:grpChg>
          <pc:grpChg chg="mod">
            <ac:chgData name="Arleta Dworczak" userId="ba72fd54897decd8" providerId="LiveId" clId="{27D21968-10A7-4801-A49D-7EA557EE27B0}" dt="2020-05-08T10:38:17.945" v="262"/>
            <ac:grpSpMkLst>
              <pc:docMk/>
              <pc:sldMasterMk cId="1448577987" sldId="2147483648"/>
              <pc:sldLayoutMk cId="2078283395" sldId="2147483656"/>
              <ac:grpSpMk id="22" creationId="{E6750E85-1AC9-4144-9121-6E53B40FB5D5}"/>
            </ac:grpSpMkLst>
          </pc:grpChg>
          <pc:grpChg chg="mod">
            <ac:chgData name="Arleta Dworczak" userId="ba72fd54897decd8" providerId="LiveId" clId="{27D21968-10A7-4801-A49D-7EA557EE27B0}" dt="2020-05-08T10:38:17.945" v="262"/>
            <ac:grpSpMkLst>
              <pc:docMk/>
              <pc:sldMasterMk cId="1448577987" sldId="2147483648"/>
              <pc:sldLayoutMk cId="2078283395" sldId="2147483656"/>
              <ac:grpSpMk id="25" creationId="{68097BBE-6BBA-49EC-843F-BD40941E7317}"/>
            </ac:grpSpMkLst>
          </pc:grpChg>
          <pc:picChg chg="add del mod ord">
            <ac:chgData name="Arleta Dworczak" userId="ba72fd54897decd8" providerId="LiveId" clId="{27D21968-10A7-4801-A49D-7EA557EE27B0}" dt="2020-05-08T11:16:19.767" v="1035" actId="478"/>
            <ac:picMkLst>
              <pc:docMk/>
              <pc:sldMasterMk cId="1448577987" sldId="2147483648"/>
              <pc:sldLayoutMk cId="2078283395" sldId="2147483656"/>
              <ac:picMk id="18" creationId="{CDB47640-8305-4E19-89D5-D384DC49EB09}"/>
            </ac:picMkLst>
          </pc:picChg>
          <pc:picChg chg="add mod ord">
            <ac:chgData name="Arleta Dworczak" userId="ba72fd54897decd8" providerId="LiveId" clId="{27D21968-10A7-4801-A49D-7EA557EE27B0}" dt="2020-05-08T11:16:22.635" v="1037" actId="167"/>
            <ac:picMkLst>
              <pc:docMk/>
              <pc:sldMasterMk cId="1448577987" sldId="2147483648"/>
              <pc:sldLayoutMk cId="2078283395" sldId="2147483656"/>
              <ac:picMk id="19" creationId="{9413E347-5884-4377-A777-A345CE09D25F}"/>
            </ac:picMkLst>
          </pc:picChg>
          <pc:picChg chg="mod">
            <ac:chgData name="Arleta Dworczak" userId="ba72fd54897decd8" providerId="LiveId" clId="{27D21968-10A7-4801-A49D-7EA557EE27B0}" dt="2020-05-08T10:38:17.945" v="262"/>
            <ac:picMkLst>
              <pc:docMk/>
              <pc:sldMasterMk cId="1448577987" sldId="2147483648"/>
              <pc:sldLayoutMk cId="2078283395" sldId="2147483656"/>
              <ac:picMk id="21" creationId="{163E289C-B6D1-4E92-A654-EEDB290553F4}"/>
            </ac:picMkLst>
          </pc:picChg>
          <pc:picChg chg="mod">
            <ac:chgData name="Arleta Dworczak" userId="ba72fd54897decd8" providerId="LiveId" clId="{27D21968-10A7-4801-A49D-7EA557EE27B0}" dt="2020-05-08T10:38:17.945" v="262"/>
            <ac:picMkLst>
              <pc:docMk/>
              <pc:sldMasterMk cId="1448577987" sldId="2147483648"/>
              <pc:sldLayoutMk cId="2078283395" sldId="2147483656"/>
              <ac:picMk id="24" creationId="{72BF1361-C7B5-4D04-B4D0-198D46C0126E}"/>
            </ac:picMkLst>
          </pc:picChg>
          <pc:picChg chg="mod">
            <ac:chgData name="Arleta Dworczak" userId="ba72fd54897decd8" providerId="LiveId" clId="{27D21968-10A7-4801-A49D-7EA557EE27B0}" dt="2020-05-08T10:38:17.945" v="262"/>
            <ac:picMkLst>
              <pc:docMk/>
              <pc:sldMasterMk cId="1448577987" sldId="2147483648"/>
              <pc:sldLayoutMk cId="2078283395" sldId="2147483656"/>
              <ac:picMk id="26" creationId="{590358CA-90EF-4391-A368-96150FD49D98}"/>
            </ac:picMkLst>
          </pc:picChg>
          <pc:picChg chg="add del mod ord">
            <ac:chgData name="Arleta Dworczak" userId="ba72fd54897decd8" providerId="LiveId" clId="{27D21968-10A7-4801-A49D-7EA557EE27B0}" dt="2020-05-08T11:08:45.749" v="805" actId="478"/>
            <ac:picMkLst>
              <pc:docMk/>
              <pc:sldMasterMk cId="1448577987" sldId="2147483648"/>
              <pc:sldLayoutMk cId="2078283395" sldId="2147483656"/>
              <ac:picMk id="32" creationId="{B3E3E1F3-4922-4805-AA53-C67A3131D4ED}"/>
            </ac:picMkLst>
          </pc:picChg>
          <pc:cxnChg chg="mod">
            <ac:chgData name="Arleta Dworczak" userId="ba72fd54897decd8" providerId="LiveId" clId="{27D21968-10A7-4801-A49D-7EA557EE27B0}" dt="2020-05-08T10:38:17.945" v="262"/>
            <ac:cxnSpMkLst>
              <pc:docMk/>
              <pc:sldMasterMk cId="1448577987" sldId="2147483648"/>
              <pc:sldLayoutMk cId="2078283395" sldId="2147483656"/>
              <ac:cxnSpMk id="28" creationId="{96CD4546-57C3-40D0-ABF9-5335C30A605F}"/>
            </ac:cxnSpMkLst>
          </pc:cxnChg>
          <pc:cxnChg chg="mod">
            <ac:chgData name="Arleta Dworczak" userId="ba72fd54897decd8" providerId="LiveId" clId="{27D21968-10A7-4801-A49D-7EA557EE27B0}" dt="2020-05-08T10:38:17.945" v="262"/>
            <ac:cxnSpMkLst>
              <pc:docMk/>
              <pc:sldMasterMk cId="1448577987" sldId="2147483648"/>
              <pc:sldLayoutMk cId="2078283395" sldId="2147483656"/>
              <ac:cxnSpMk id="29" creationId="{C79BB39C-8238-4AD7-93BD-BADAABDBDCCE}"/>
            </ac:cxnSpMkLst>
          </pc:cxnChg>
          <pc:cxnChg chg="mod">
            <ac:chgData name="Arleta Dworczak" userId="ba72fd54897decd8" providerId="LiveId" clId="{27D21968-10A7-4801-A49D-7EA557EE27B0}" dt="2020-05-08T10:38:17.945" v="262"/>
            <ac:cxnSpMkLst>
              <pc:docMk/>
              <pc:sldMasterMk cId="1448577987" sldId="2147483648"/>
              <pc:sldLayoutMk cId="2078283395" sldId="2147483656"/>
              <ac:cxnSpMk id="30" creationId="{64FF8C4A-8F37-4AD8-8EB5-2D45304FA09F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6:29.571" v="1040" actId="167"/>
          <pc:sldLayoutMkLst>
            <pc:docMk/>
            <pc:sldMasterMk cId="1448577987" sldId="2147483648"/>
            <pc:sldLayoutMk cId="4197853456" sldId="2147483657"/>
          </pc:sldLayoutMkLst>
          <pc:spChg chg="del">
            <ac:chgData name="Arleta Dworczak" userId="ba72fd54897decd8" providerId="LiveId" clId="{27D21968-10A7-4801-A49D-7EA557EE27B0}" dt="2020-05-08T10:28:27.764" v="118" actId="478"/>
            <ac:spMkLst>
              <pc:docMk/>
              <pc:sldMasterMk cId="1448577987" sldId="2147483648"/>
              <pc:sldLayoutMk cId="4197853456" sldId="2147483657"/>
              <ac:spMk id="8" creationId="{CF74C4EA-1DDA-4044-9CD0-795CF54F296C}"/>
            </ac:spMkLst>
          </pc:spChg>
          <pc:spChg chg="mod">
            <ac:chgData name="Arleta Dworczak" userId="ba72fd54897decd8" providerId="LiveId" clId="{27D21968-10A7-4801-A49D-7EA557EE27B0}" dt="2020-05-08T10:38:22.241" v="264"/>
            <ac:spMkLst>
              <pc:docMk/>
              <pc:sldMasterMk cId="1448577987" sldId="2147483648"/>
              <pc:sldLayoutMk cId="4197853456" sldId="2147483657"/>
              <ac:spMk id="23" creationId="{DC9A760C-ED0A-4218-BB39-6A48C3CE72A4}"/>
            </ac:spMkLst>
          </pc:spChg>
          <pc:spChg chg="mod">
            <ac:chgData name="Arleta Dworczak" userId="ba72fd54897decd8" providerId="LiveId" clId="{27D21968-10A7-4801-A49D-7EA557EE27B0}" dt="2020-05-08T10:38:22.241" v="264"/>
            <ac:spMkLst>
              <pc:docMk/>
              <pc:sldMasterMk cId="1448577987" sldId="2147483648"/>
              <pc:sldLayoutMk cId="4197853456" sldId="2147483657"/>
              <ac:spMk id="27" creationId="{E78B70DE-A3B9-4A3B-8E7B-F3CB9E24DCAD}"/>
            </ac:spMkLst>
          </pc:spChg>
          <pc:spChg chg="add mod">
            <ac:chgData name="Arleta Dworczak" userId="ba72fd54897decd8" providerId="LiveId" clId="{27D21968-10A7-4801-A49D-7EA557EE27B0}" dt="2020-05-08T10:40:18.919" v="291"/>
            <ac:spMkLst>
              <pc:docMk/>
              <pc:sldMasterMk cId="1448577987" sldId="2147483648"/>
              <pc:sldLayoutMk cId="4197853456" sldId="2147483657"/>
              <ac:spMk id="31" creationId="{8CD33E82-2F51-400F-9972-E3AC9B33A706}"/>
            </ac:spMkLst>
          </pc:spChg>
          <pc:grpChg chg="del">
            <ac:chgData name="Arleta Dworczak" userId="ba72fd54897decd8" providerId="LiveId" clId="{27D21968-10A7-4801-A49D-7EA557EE27B0}" dt="2020-05-08T10:38:21.803" v="263" actId="478"/>
            <ac:grpSpMkLst>
              <pc:docMk/>
              <pc:sldMasterMk cId="1448577987" sldId="2147483648"/>
              <pc:sldLayoutMk cId="4197853456" sldId="2147483657"/>
              <ac:grpSpMk id="9" creationId="{A3E55D77-1717-42BE-B325-35DB78083755}"/>
            </ac:grpSpMkLst>
          </pc:grpChg>
          <pc:grpChg chg="add mod">
            <ac:chgData name="Arleta Dworczak" userId="ba72fd54897decd8" providerId="LiveId" clId="{27D21968-10A7-4801-A49D-7EA557EE27B0}" dt="2020-05-08T10:38:22.241" v="264"/>
            <ac:grpSpMkLst>
              <pc:docMk/>
              <pc:sldMasterMk cId="1448577987" sldId="2147483648"/>
              <pc:sldLayoutMk cId="4197853456" sldId="2147483657"/>
              <ac:grpSpMk id="20" creationId="{1457EF4D-853E-4EF3-BF36-FA48B3CCFF25}"/>
            </ac:grpSpMkLst>
          </pc:grpChg>
          <pc:grpChg chg="mod">
            <ac:chgData name="Arleta Dworczak" userId="ba72fd54897decd8" providerId="LiveId" clId="{27D21968-10A7-4801-A49D-7EA557EE27B0}" dt="2020-05-08T10:38:22.241" v="264"/>
            <ac:grpSpMkLst>
              <pc:docMk/>
              <pc:sldMasterMk cId="1448577987" sldId="2147483648"/>
              <pc:sldLayoutMk cId="4197853456" sldId="2147483657"/>
              <ac:grpSpMk id="22" creationId="{6EF7A4FA-6C40-48F3-AE77-02912F4DC751}"/>
            </ac:grpSpMkLst>
          </pc:grpChg>
          <pc:grpChg chg="mod">
            <ac:chgData name="Arleta Dworczak" userId="ba72fd54897decd8" providerId="LiveId" clId="{27D21968-10A7-4801-A49D-7EA557EE27B0}" dt="2020-05-08T10:38:22.241" v="264"/>
            <ac:grpSpMkLst>
              <pc:docMk/>
              <pc:sldMasterMk cId="1448577987" sldId="2147483648"/>
              <pc:sldLayoutMk cId="4197853456" sldId="2147483657"/>
              <ac:grpSpMk id="25" creationId="{A6B1486E-6A87-4643-A17D-B88B9016FD6C}"/>
            </ac:grpSpMkLst>
          </pc:grpChg>
          <pc:picChg chg="add del mod ord">
            <ac:chgData name="Arleta Dworczak" userId="ba72fd54897decd8" providerId="LiveId" clId="{27D21968-10A7-4801-A49D-7EA557EE27B0}" dt="2020-05-08T11:16:26.572" v="1038" actId="478"/>
            <ac:picMkLst>
              <pc:docMk/>
              <pc:sldMasterMk cId="1448577987" sldId="2147483648"/>
              <pc:sldLayoutMk cId="4197853456" sldId="2147483657"/>
              <ac:picMk id="18" creationId="{831BF649-5B9F-4B76-8AB3-7183FD05C3A5}"/>
            </ac:picMkLst>
          </pc:picChg>
          <pc:picChg chg="add mod ord">
            <ac:chgData name="Arleta Dworczak" userId="ba72fd54897decd8" providerId="LiveId" clId="{27D21968-10A7-4801-A49D-7EA557EE27B0}" dt="2020-05-08T11:16:29.571" v="1040" actId="167"/>
            <ac:picMkLst>
              <pc:docMk/>
              <pc:sldMasterMk cId="1448577987" sldId="2147483648"/>
              <pc:sldLayoutMk cId="4197853456" sldId="2147483657"/>
              <ac:picMk id="19" creationId="{5F05439E-918F-4710-B360-8E15B7EABEDC}"/>
            </ac:picMkLst>
          </pc:picChg>
          <pc:picChg chg="mod">
            <ac:chgData name="Arleta Dworczak" userId="ba72fd54897decd8" providerId="LiveId" clId="{27D21968-10A7-4801-A49D-7EA557EE27B0}" dt="2020-05-08T10:38:22.241" v="264"/>
            <ac:picMkLst>
              <pc:docMk/>
              <pc:sldMasterMk cId="1448577987" sldId="2147483648"/>
              <pc:sldLayoutMk cId="4197853456" sldId="2147483657"/>
              <ac:picMk id="21" creationId="{BE6F2F7C-3E0F-4810-A2A8-784198A437F3}"/>
            </ac:picMkLst>
          </pc:picChg>
          <pc:picChg chg="mod">
            <ac:chgData name="Arleta Dworczak" userId="ba72fd54897decd8" providerId="LiveId" clId="{27D21968-10A7-4801-A49D-7EA557EE27B0}" dt="2020-05-08T10:38:22.241" v="264"/>
            <ac:picMkLst>
              <pc:docMk/>
              <pc:sldMasterMk cId="1448577987" sldId="2147483648"/>
              <pc:sldLayoutMk cId="4197853456" sldId="2147483657"/>
              <ac:picMk id="24" creationId="{A2D09FE9-6607-431A-8D20-EEE9251F60FC}"/>
            </ac:picMkLst>
          </pc:picChg>
          <pc:picChg chg="mod">
            <ac:chgData name="Arleta Dworczak" userId="ba72fd54897decd8" providerId="LiveId" clId="{27D21968-10A7-4801-A49D-7EA557EE27B0}" dt="2020-05-08T10:38:22.241" v="264"/>
            <ac:picMkLst>
              <pc:docMk/>
              <pc:sldMasterMk cId="1448577987" sldId="2147483648"/>
              <pc:sldLayoutMk cId="4197853456" sldId="2147483657"/>
              <ac:picMk id="26" creationId="{9E4E5D0C-56B2-4B69-A240-7BDB2A119BD6}"/>
            </ac:picMkLst>
          </pc:picChg>
          <pc:picChg chg="add del mod ord">
            <ac:chgData name="Arleta Dworczak" userId="ba72fd54897decd8" providerId="LiveId" clId="{27D21968-10A7-4801-A49D-7EA557EE27B0}" dt="2020-05-08T11:08:51.123" v="808" actId="478"/>
            <ac:picMkLst>
              <pc:docMk/>
              <pc:sldMasterMk cId="1448577987" sldId="2147483648"/>
              <pc:sldLayoutMk cId="4197853456" sldId="2147483657"/>
              <ac:picMk id="32" creationId="{88AEE7AE-238F-4DF5-AEFE-97CD49786869}"/>
            </ac:picMkLst>
          </pc:picChg>
          <pc:cxnChg chg="mod">
            <ac:chgData name="Arleta Dworczak" userId="ba72fd54897decd8" providerId="LiveId" clId="{27D21968-10A7-4801-A49D-7EA557EE27B0}" dt="2020-05-08T10:38:22.241" v="264"/>
            <ac:cxnSpMkLst>
              <pc:docMk/>
              <pc:sldMasterMk cId="1448577987" sldId="2147483648"/>
              <pc:sldLayoutMk cId="4197853456" sldId="2147483657"/>
              <ac:cxnSpMk id="28" creationId="{0EDFF6A1-C6E1-4FE1-A087-9C0E1F9E1EA2}"/>
            </ac:cxnSpMkLst>
          </pc:cxnChg>
          <pc:cxnChg chg="mod">
            <ac:chgData name="Arleta Dworczak" userId="ba72fd54897decd8" providerId="LiveId" clId="{27D21968-10A7-4801-A49D-7EA557EE27B0}" dt="2020-05-08T10:38:22.241" v="264"/>
            <ac:cxnSpMkLst>
              <pc:docMk/>
              <pc:sldMasterMk cId="1448577987" sldId="2147483648"/>
              <pc:sldLayoutMk cId="4197853456" sldId="2147483657"/>
              <ac:cxnSpMk id="29" creationId="{5B4F5739-0D4C-48EA-8B5D-F370AAEABB70}"/>
            </ac:cxnSpMkLst>
          </pc:cxnChg>
          <pc:cxnChg chg="mod">
            <ac:chgData name="Arleta Dworczak" userId="ba72fd54897decd8" providerId="LiveId" clId="{27D21968-10A7-4801-A49D-7EA557EE27B0}" dt="2020-05-08T10:38:22.241" v="264"/>
            <ac:cxnSpMkLst>
              <pc:docMk/>
              <pc:sldMasterMk cId="1448577987" sldId="2147483648"/>
              <pc:sldLayoutMk cId="4197853456" sldId="2147483657"/>
              <ac:cxnSpMk id="30" creationId="{CB2B7AB2-5E50-49F7-84F8-4EC377296029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6:38.632" v="1043" actId="167"/>
          <pc:sldLayoutMkLst>
            <pc:docMk/>
            <pc:sldMasterMk cId="1448577987" sldId="2147483648"/>
            <pc:sldLayoutMk cId="502232867" sldId="2147483658"/>
          </pc:sldLayoutMkLst>
          <pc:spChg chg="del">
            <ac:chgData name="Arleta Dworczak" userId="ba72fd54897decd8" providerId="LiveId" clId="{27D21968-10A7-4801-A49D-7EA557EE27B0}" dt="2020-05-08T10:28:30.264" v="119" actId="478"/>
            <ac:spMkLst>
              <pc:docMk/>
              <pc:sldMasterMk cId="1448577987" sldId="2147483648"/>
              <pc:sldLayoutMk cId="502232867" sldId="2147483658"/>
              <ac:spMk id="7" creationId="{BEC1C728-EA2A-4A72-BBD6-93D79C81C03B}"/>
            </ac:spMkLst>
          </pc:spChg>
          <pc:spChg chg="mod">
            <ac:chgData name="Arleta Dworczak" userId="ba72fd54897decd8" providerId="LiveId" clId="{27D21968-10A7-4801-A49D-7EA557EE27B0}" dt="2020-05-08T10:38:25.443" v="266"/>
            <ac:spMkLst>
              <pc:docMk/>
              <pc:sldMasterMk cId="1448577987" sldId="2147483648"/>
              <pc:sldLayoutMk cId="502232867" sldId="2147483658"/>
              <ac:spMk id="22" creationId="{6122F2F9-542C-4BCE-A46A-E5FD9383F4FB}"/>
            </ac:spMkLst>
          </pc:spChg>
          <pc:spChg chg="mod">
            <ac:chgData name="Arleta Dworczak" userId="ba72fd54897decd8" providerId="LiveId" clId="{27D21968-10A7-4801-A49D-7EA557EE27B0}" dt="2020-05-08T10:38:25.443" v="266"/>
            <ac:spMkLst>
              <pc:docMk/>
              <pc:sldMasterMk cId="1448577987" sldId="2147483648"/>
              <pc:sldLayoutMk cId="502232867" sldId="2147483658"/>
              <ac:spMk id="26" creationId="{6F7D095E-A0EE-4646-A15A-226D383689BA}"/>
            </ac:spMkLst>
          </pc:spChg>
          <pc:spChg chg="add mod">
            <ac:chgData name="Arleta Dworczak" userId="ba72fd54897decd8" providerId="LiveId" clId="{27D21968-10A7-4801-A49D-7EA557EE27B0}" dt="2020-05-08T10:40:19.684" v="292"/>
            <ac:spMkLst>
              <pc:docMk/>
              <pc:sldMasterMk cId="1448577987" sldId="2147483648"/>
              <pc:sldLayoutMk cId="502232867" sldId="2147483658"/>
              <ac:spMk id="30" creationId="{F74B0F28-02A5-46C4-9710-C4CC9A59738A}"/>
            </ac:spMkLst>
          </pc:spChg>
          <pc:grpChg chg="del">
            <ac:chgData name="Arleta Dworczak" userId="ba72fd54897decd8" providerId="LiveId" clId="{27D21968-10A7-4801-A49D-7EA557EE27B0}" dt="2020-05-08T10:38:25.084" v="265" actId="478"/>
            <ac:grpSpMkLst>
              <pc:docMk/>
              <pc:sldMasterMk cId="1448577987" sldId="2147483648"/>
              <pc:sldLayoutMk cId="502232867" sldId="2147483658"/>
              <ac:grpSpMk id="8" creationId="{991D62D7-7B7C-44C0-A3D1-C98DC04A094A}"/>
            </ac:grpSpMkLst>
          </pc:grpChg>
          <pc:grpChg chg="add mod">
            <ac:chgData name="Arleta Dworczak" userId="ba72fd54897decd8" providerId="LiveId" clId="{27D21968-10A7-4801-A49D-7EA557EE27B0}" dt="2020-05-08T10:38:25.443" v="266"/>
            <ac:grpSpMkLst>
              <pc:docMk/>
              <pc:sldMasterMk cId="1448577987" sldId="2147483648"/>
              <pc:sldLayoutMk cId="502232867" sldId="2147483658"/>
              <ac:grpSpMk id="19" creationId="{70304B24-E15D-4569-BFC2-FD61C82ED95B}"/>
            </ac:grpSpMkLst>
          </pc:grpChg>
          <pc:grpChg chg="mod">
            <ac:chgData name="Arleta Dworczak" userId="ba72fd54897decd8" providerId="LiveId" clId="{27D21968-10A7-4801-A49D-7EA557EE27B0}" dt="2020-05-08T10:38:25.443" v="266"/>
            <ac:grpSpMkLst>
              <pc:docMk/>
              <pc:sldMasterMk cId="1448577987" sldId="2147483648"/>
              <pc:sldLayoutMk cId="502232867" sldId="2147483658"/>
              <ac:grpSpMk id="21" creationId="{A3D979D7-A99C-48DF-9882-D736B5E4FB86}"/>
            </ac:grpSpMkLst>
          </pc:grpChg>
          <pc:grpChg chg="mod">
            <ac:chgData name="Arleta Dworczak" userId="ba72fd54897decd8" providerId="LiveId" clId="{27D21968-10A7-4801-A49D-7EA557EE27B0}" dt="2020-05-08T10:38:25.443" v="266"/>
            <ac:grpSpMkLst>
              <pc:docMk/>
              <pc:sldMasterMk cId="1448577987" sldId="2147483648"/>
              <pc:sldLayoutMk cId="502232867" sldId="2147483658"/>
              <ac:grpSpMk id="24" creationId="{67259E3E-C6A2-4167-948A-81400A374CD0}"/>
            </ac:grpSpMkLst>
          </pc:grpChg>
          <pc:picChg chg="add del mod ord">
            <ac:chgData name="Arleta Dworczak" userId="ba72fd54897decd8" providerId="LiveId" clId="{27D21968-10A7-4801-A49D-7EA557EE27B0}" dt="2020-05-08T11:16:36.101" v="1041" actId="478"/>
            <ac:picMkLst>
              <pc:docMk/>
              <pc:sldMasterMk cId="1448577987" sldId="2147483648"/>
              <pc:sldLayoutMk cId="502232867" sldId="2147483658"/>
              <ac:picMk id="17" creationId="{4A9929DA-DFF6-408D-9690-C53ACF802D24}"/>
            </ac:picMkLst>
          </pc:picChg>
          <pc:picChg chg="add mod ord">
            <ac:chgData name="Arleta Dworczak" userId="ba72fd54897decd8" providerId="LiveId" clId="{27D21968-10A7-4801-A49D-7EA557EE27B0}" dt="2020-05-08T11:16:38.632" v="1043" actId="167"/>
            <ac:picMkLst>
              <pc:docMk/>
              <pc:sldMasterMk cId="1448577987" sldId="2147483648"/>
              <pc:sldLayoutMk cId="502232867" sldId="2147483658"/>
              <ac:picMk id="18" creationId="{69B53BCA-DCE3-4FBC-A0A6-E36B96B19751}"/>
            </ac:picMkLst>
          </pc:picChg>
          <pc:picChg chg="mod">
            <ac:chgData name="Arleta Dworczak" userId="ba72fd54897decd8" providerId="LiveId" clId="{27D21968-10A7-4801-A49D-7EA557EE27B0}" dt="2020-05-08T10:38:25.443" v="266"/>
            <ac:picMkLst>
              <pc:docMk/>
              <pc:sldMasterMk cId="1448577987" sldId="2147483648"/>
              <pc:sldLayoutMk cId="502232867" sldId="2147483658"/>
              <ac:picMk id="20" creationId="{29719581-53CC-4A44-8EE0-1933EF517D45}"/>
            </ac:picMkLst>
          </pc:picChg>
          <pc:picChg chg="mod">
            <ac:chgData name="Arleta Dworczak" userId="ba72fd54897decd8" providerId="LiveId" clId="{27D21968-10A7-4801-A49D-7EA557EE27B0}" dt="2020-05-08T10:38:25.443" v="266"/>
            <ac:picMkLst>
              <pc:docMk/>
              <pc:sldMasterMk cId="1448577987" sldId="2147483648"/>
              <pc:sldLayoutMk cId="502232867" sldId="2147483658"/>
              <ac:picMk id="23" creationId="{FDAED9CB-04BA-40DF-95D6-EFEDD2B15A86}"/>
            </ac:picMkLst>
          </pc:picChg>
          <pc:picChg chg="mod">
            <ac:chgData name="Arleta Dworczak" userId="ba72fd54897decd8" providerId="LiveId" clId="{27D21968-10A7-4801-A49D-7EA557EE27B0}" dt="2020-05-08T10:38:25.443" v="266"/>
            <ac:picMkLst>
              <pc:docMk/>
              <pc:sldMasterMk cId="1448577987" sldId="2147483648"/>
              <pc:sldLayoutMk cId="502232867" sldId="2147483658"/>
              <ac:picMk id="25" creationId="{815B9923-5830-49EB-B4CD-86BBA5E1FB54}"/>
            </ac:picMkLst>
          </pc:picChg>
          <pc:picChg chg="add del mod ord">
            <ac:chgData name="Arleta Dworczak" userId="ba72fd54897decd8" providerId="LiveId" clId="{27D21968-10A7-4801-A49D-7EA557EE27B0}" dt="2020-05-08T11:08:57.215" v="811" actId="478"/>
            <ac:picMkLst>
              <pc:docMk/>
              <pc:sldMasterMk cId="1448577987" sldId="2147483648"/>
              <pc:sldLayoutMk cId="502232867" sldId="2147483658"/>
              <ac:picMk id="31" creationId="{0E365326-A93D-4154-8999-1B301D4CDD29}"/>
            </ac:picMkLst>
          </pc:picChg>
          <pc:cxnChg chg="mod">
            <ac:chgData name="Arleta Dworczak" userId="ba72fd54897decd8" providerId="LiveId" clId="{27D21968-10A7-4801-A49D-7EA557EE27B0}" dt="2020-05-08T10:38:25.443" v="266"/>
            <ac:cxnSpMkLst>
              <pc:docMk/>
              <pc:sldMasterMk cId="1448577987" sldId="2147483648"/>
              <pc:sldLayoutMk cId="502232867" sldId="2147483658"/>
              <ac:cxnSpMk id="27" creationId="{17AFEF13-25B3-4EA4-B5B5-810A190FA7E3}"/>
            </ac:cxnSpMkLst>
          </pc:cxnChg>
          <pc:cxnChg chg="mod">
            <ac:chgData name="Arleta Dworczak" userId="ba72fd54897decd8" providerId="LiveId" clId="{27D21968-10A7-4801-A49D-7EA557EE27B0}" dt="2020-05-08T10:38:25.443" v="266"/>
            <ac:cxnSpMkLst>
              <pc:docMk/>
              <pc:sldMasterMk cId="1448577987" sldId="2147483648"/>
              <pc:sldLayoutMk cId="502232867" sldId="2147483658"/>
              <ac:cxnSpMk id="28" creationId="{E2CDBD5E-2672-4CF3-B0C2-D5460449AEDC}"/>
            </ac:cxnSpMkLst>
          </pc:cxnChg>
          <pc:cxnChg chg="mod">
            <ac:chgData name="Arleta Dworczak" userId="ba72fd54897decd8" providerId="LiveId" clId="{27D21968-10A7-4801-A49D-7EA557EE27B0}" dt="2020-05-08T10:38:25.443" v="266"/>
            <ac:cxnSpMkLst>
              <pc:docMk/>
              <pc:sldMasterMk cId="1448577987" sldId="2147483648"/>
              <pc:sldLayoutMk cId="502232867" sldId="2147483658"/>
              <ac:cxnSpMk id="29" creationId="{BE2669B8-6E69-4804-AAAD-9A169E9FCE32}"/>
            </ac:cxnSpMkLst>
          </pc:cxnChg>
        </pc:sldLayoutChg>
        <pc:sldLayoutChg chg="addSp delSp modSp mod">
          <pc:chgData name="Arleta Dworczak" userId="ba72fd54897decd8" providerId="LiveId" clId="{27D21968-10A7-4801-A49D-7EA557EE27B0}" dt="2020-05-08T11:16:43.865" v="1046" actId="167"/>
          <pc:sldLayoutMkLst>
            <pc:docMk/>
            <pc:sldMasterMk cId="1448577987" sldId="2147483648"/>
            <pc:sldLayoutMk cId="1875276716" sldId="2147483659"/>
          </pc:sldLayoutMkLst>
          <pc:spChg chg="del">
            <ac:chgData name="Arleta Dworczak" userId="ba72fd54897decd8" providerId="LiveId" clId="{27D21968-10A7-4801-A49D-7EA557EE27B0}" dt="2020-05-08T10:28:32.201" v="120" actId="478"/>
            <ac:spMkLst>
              <pc:docMk/>
              <pc:sldMasterMk cId="1448577987" sldId="2147483648"/>
              <pc:sldLayoutMk cId="1875276716" sldId="2147483659"/>
              <ac:spMk id="7" creationId="{0ABCF75A-08FF-47BB-8051-02A589E107EA}"/>
            </ac:spMkLst>
          </pc:spChg>
          <pc:spChg chg="mod">
            <ac:chgData name="Arleta Dworczak" userId="ba72fd54897decd8" providerId="LiveId" clId="{27D21968-10A7-4801-A49D-7EA557EE27B0}" dt="2020-05-08T10:38:28.333" v="268"/>
            <ac:spMkLst>
              <pc:docMk/>
              <pc:sldMasterMk cId="1448577987" sldId="2147483648"/>
              <pc:sldLayoutMk cId="1875276716" sldId="2147483659"/>
              <ac:spMk id="22" creationId="{C0E6D9FB-F1E4-4E58-975C-D2D004969DDA}"/>
            </ac:spMkLst>
          </pc:spChg>
          <pc:spChg chg="mod">
            <ac:chgData name="Arleta Dworczak" userId="ba72fd54897decd8" providerId="LiveId" clId="{27D21968-10A7-4801-A49D-7EA557EE27B0}" dt="2020-05-08T10:38:28.333" v="268"/>
            <ac:spMkLst>
              <pc:docMk/>
              <pc:sldMasterMk cId="1448577987" sldId="2147483648"/>
              <pc:sldLayoutMk cId="1875276716" sldId="2147483659"/>
              <ac:spMk id="26" creationId="{19ECDA0C-974C-44F3-ACE0-39C5B35A1343}"/>
            </ac:spMkLst>
          </pc:spChg>
          <pc:spChg chg="add mod">
            <ac:chgData name="Arleta Dworczak" userId="ba72fd54897decd8" providerId="LiveId" clId="{27D21968-10A7-4801-A49D-7EA557EE27B0}" dt="2020-05-08T10:40:20.590" v="293"/>
            <ac:spMkLst>
              <pc:docMk/>
              <pc:sldMasterMk cId="1448577987" sldId="2147483648"/>
              <pc:sldLayoutMk cId="1875276716" sldId="2147483659"/>
              <ac:spMk id="30" creationId="{781059EF-E9BF-4655-9112-68623C8D81FA}"/>
            </ac:spMkLst>
          </pc:spChg>
          <pc:grpChg chg="del">
            <ac:chgData name="Arleta Dworczak" userId="ba72fd54897decd8" providerId="LiveId" clId="{27D21968-10A7-4801-A49D-7EA557EE27B0}" dt="2020-05-08T10:38:28.021" v="267" actId="478"/>
            <ac:grpSpMkLst>
              <pc:docMk/>
              <pc:sldMasterMk cId="1448577987" sldId="2147483648"/>
              <pc:sldLayoutMk cId="1875276716" sldId="2147483659"/>
              <ac:grpSpMk id="8" creationId="{8FB03693-8490-4B6C-819C-833C8F89CD8F}"/>
            </ac:grpSpMkLst>
          </pc:grpChg>
          <pc:grpChg chg="add mod">
            <ac:chgData name="Arleta Dworczak" userId="ba72fd54897decd8" providerId="LiveId" clId="{27D21968-10A7-4801-A49D-7EA557EE27B0}" dt="2020-05-08T10:38:28.333" v="268"/>
            <ac:grpSpMkLst>
              <pc:docMk/>
              <pc:sldMasterMk cId="1448577987" sldId="2147483648"/>
              <pc:sldLayoutMk cId="1875276716" sldId="2147483659"/>
              <ac:grpSpMk id="19" creationId="{C93BED05-DF6E-4DD1-9EC3-2A6900BC925D}"/>
            </ac:grpSpMkLst>
          </pc:grpChg>
          <pc:grpChg chg="mod">
            <ac:chgData name="Arleta Dworczak" userId="ba72fd54897decd8" providerId="LiveId" clId="{27D21968-10A7-4801-A49D-7EA557EE27B0}" dt="2020-05-08T10:38:28.333" v="268"/>
            <ac:grpSpMkLst>
              <pc:docMk/>
              <pc:sldMasterMk cId="1448577987" sldId="2147483648"/>
              <pc:sldLayoutMk cId="1875276716" sldId="2147483659"/>
              <ac:grpSpMk id="21" creationId="{A902F23A-8272-4EDC-BF25-BC3A17033170}"/>
            </ac:grpSpMkLst>
          </pc:grpChg>
          <pc:grpChg chg="mod">
            <ac:chgData name="Arleta Dworczak" userId="ba72fd54897decd8" providerId="LiveId" clId="{27D21968-10A7-4801-A49D-7EA557EE27B0}" dt="2020-05-08T10:38:28.333" v="268"/>
            <ac:grpSpMkLst>
              <pc:docMk/>
              <pc:sldMasterMk cId="1448577987" sldId="2147483648"/>
              <pc:sldLayoutMk cId="1875276716" sldId="2147483659"/>
              <ac:grpSpMk id="24" creationId="{2EDBA516-616F-483A-B907-54C6382EE107}"/>
            </ac:grpSpMkLst>
          </pc:grpChg>
          <pc:picChg chg="add del mod ord">
            <ac:chgData name="Arleta Dworczak" userId="ba72fd54897decd8" providerId="LiveId" clId="{27D21968-10A7-4801-A49D-7EA557EE27B0}" dt="2020-05-08T11:16:41.553" v="1044" actId="478"/>
            <ac:picMkLst>
              <pc:docMk/>
              <pc:sldMasterMk cId="1448577987" sldId="2147483648"/>
              <pc:sldLayoutMk cId="1875276716" sldId="2147483659"/>
              <ac:picMk id="17" creationId="{01CFEC3E-8BD8-4C2E-9CD0-6CA5E38FC032}"/>
            </ac:picMkLst>
          </pc:picChg>
          <pc:picChg chg="add mod ord">
            <ac:chgData name="Arleta Dworczak" userId="ba72fd54897decd8" providerId="LiveId" clId="{27D21968-10A7-4801-A49D-7EA557EE27B0}" dt="2020-05-08T11:16:43.865" v="1046" actId="167"/>
            <ac:picMkLst>
              <pc:docMk/>
              <pc:sldMasterMk cId="1448577987" sldId="2147483648"/>
              <pc:sldLayoutMk cId="1875276716" sldId="2147483659"/>
              <ac:picMk id="18" creationId="{66DD6540-AE89-41BE-BB75-CB7A9B356B20}"/>
            </ac:picMkLst>
          </pc:picChg>
          <pc:picChg chg="mod">
            <ac:chgData name="Arleta Dworczak" userId="ba72fd54897decd8" providerId="LiveId" clId="{27D21968-10A7-4801-A49D-7EA557EE27B0}" dt="2020-05-08T10:38:28.333" v="268"/>
            <ac:picMkLst>
              <pc:docMk/>
              <pc:sldMasterMk cId="1448577987" sldId="2147483648"/>
              <pc:sldLayoutMk cId="1875276716" sldId="2147483659"/>
              <ac:picMk id="20" creationId="{45A655AC-E707-4D01-95FC-B93372C087C3}"/>
            </ac:picMkLst>
          </pc:picChg>
          <pc:picChg chg="mod">
            <ac:chgData name="Arleta Dworczak" userId="ba72fd54897decd8" providerId="LiveId" clId="{27D21968-10A7-4801-A49D-7EA557EE27B0}" dt="2020-05-08T10:38:28.333" v="268"/>
            <ac:picMkLst>
              <pc:docMk/>
              <pc:sldMasterMk cId="1448577987" sldId="2147483648"/>
              <pc:sldLayoutMk cId="1875276716" sldId="2147483659"/>
              <ac:picMk id="23" creationId="{F09EC574-A9AA-44C1-ADD5-EE2104AEA871}"/>
            </ac:picMkLst>
          </pc:picChg>
          <pc:picChg chg="mod">
            <ac:chgData name="Arleta Dworczak" userId="ba72fd54897decd8" providerId="LiveId" clId="{27D21968-10A7-4801-A49D-7EA557EE27B0}" dt="2020-05-08T10:38:28.333" v="268"/>
            <ac:picMkLst>
              <pc:docMk/>
              <pc:sldMasterMk cId="1448577987" sldId="2147483648"/>
              <pc:sldLayoutMk cId="1875276716" sldId="2147483659"/>
              <ac:picMk id="25" creationId="{19A13E84-3637-4F60-B167-3BF37BD05DE8}"/>
            </ac:picMkLst>
          </pc:picChg>
          <pc:picChg chg="add del mod ord">
            <ac:chgData name="Arleta Dworczak" userId="ba72fd54897decd8" providerId="LiveId" clId="{27D21968-10A7-4801-A49D-7EA557EE27B0}" dt="2020-05-08T11:09:08.869" v="814" actId="478"/>
            <ac:picMkLst>
              <pc:docMk/>
              <pc:sldMasterMk cId="1448577987" sldId="2147483648"/>
              <pc:sldLayoutMk cId="1875276716" sldId="2147483659"/>
              <ac:picMk id="31" creationId="{4414AA3C-80EA-404B-BD9A-186D3FFC56A0}"/>
            </ac:picMkLst>
          </pc:picChg>
          <pc:cxnChg chg="mod">
            <ac:chgData name="Arleta Dworczak" userId="ba72fd54897decd8" providerId="LiveId" clId="{27D21968-10A7-4801-A49D-7EA557EE27B0}" dt="2020-05-08T10:38:28.333" v="268"/>
            <ac:cxnSpMkLst>
              <pc:docMk/>
              <pc:sldMasterMk cId="1448577987" sldId="2147483648"/>
              <pc:sldLayoutMk cId="1875276716" sldId="2147483659"/>
              <ac:cxnSpMk id="27" creationId="{4E649C36-6A7D-4214-BD0A-689FC3D3B5F7}"/>
            </ac:cxnSpMkLst>
          </pc:cxnChg>
          <pc:cxnChg chg="mod">
            <ac:chgData name="Arleta Dworczak" userId="ba72fd54897decd8" providerId="LiveId" clId="{27D21968-10A7-4801-A49D-7EA557EE27B0}" dt="2020-05-08T10:38:28.333" v="268"/>
            <ac:cxnSpMkLst>
              <pc:docMk/>
              <pc:sldMasterMk cId="1448577987" sldId="2147483648"/>
              <pc:sldLayoutMk cId="1875276716" sldId="2147483659"/>
              <ac:cxnSpMk id="28" creationId="{27DEB17D-B8A1-4615-B333-CBD2BCC315CD}"/>
            </ac:cxnSpMkLst>
          </pc:cxnChg>
          <pc:cxnChg chg="mod">
            <ac:chgData name="Arleta Dworczak" userId="ba72fd54897decd8" providerId="LiveId" clId="{27D21968-10A7-4801-A49D-7EA557EE27B0}" dt="2020-05-08T10:38:28.333" v="268"/>
            <ac:cxnSpMkLst>
              <pc:docMk/>
              <pc:sldMasterMk cId="1448577987" sldId="2147483648"/>
              <pc:sldLayoutMk cId="1875276716" sldId="2147483659"/>
              <ac:cxnSpMk id="29" creationId="{7BA7D80A-0ABB-49FA-86B3-50F766BEB88E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36038-5DAB-444F-AAC9-7A0D7CB506C3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1165-B160-4673-B396-BB0D13040C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353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>
            <a:extLst>
              <a:ext uri="{FF2B5EF4-FFF2-40B4-BE49-F238E27FC236}">
                <a16:creationId xmlns:a16="http://schemas.microsoft.com/office/drawing/2014/main" id="{51F09E89-DB01-4E93-B7EA-A3A6A42DB4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52496"/>
            <a:ext cx="6752093" cy="5205504"/>
          </a:xfrm>
          <a:prstGeom prst="rect">
            <a:avLst/>
          </a:prstGeom>
        </p:spPr>
      </p:pic>
      <p:grpSp>
        <p:nvGrpSpPr>
          <p:cNvPr id="36" name="Grupa 35">
            <a:extLst>
              <a:ext uri="{FF2B5EF4-FFF2-40B4-BE49-F238E27FC236}">
                <a16:creationId xmlns:a16="http://schemas.microsoft.com/office/drawing/2014/main" id="{077FB9FD-E70E-423A-B9BE-ADA7036EC9C2}"/>
              </a:ext>
            </a:extLst>
          </p:cNvPr>
          <p:cNvGrpSpPr/>
          <p:nvPr userDrawn="1"/>
        </p:nvGrpSpPr>
        <p:grpSpPr>
          <a:xfrm>
            <a:off x="262170" y="6335983"/>
            <a:ext cx="11582270" cy="360799"/>
            <a:chOff x="323714" y="6335983"/>
            <a:chExt cx="11582270" cy="360799"/>
          </a:xfrm>
        </p:grpSpPr>
        <p:sp>
          <p:nvSpPr>
            <p:cNvPr id="37" name="pole tekstowe 36">
              <a:extLst>
                <a:ext uri="{FF2B5EF4-FFF2-40B4-BE49-F238E27FC236}">
                  <a16:creationId xmlns:a16="http://schemas.microsoft.com/office/drawing/2014/main" id="{DAD25498-8AC2-4767-86D9-1ADE936FCCAE}"/>
                </a:ext>
              </a:extLst>
            </p:cNvPr>
            <p:cNvSpPr txBox="1"/>
            <p:nvPr userDrawn="1"/>
          </p:nvSpPr>
          <p:spPr>
            <a:xfrm>
              <a:off x="566999" y="6425283"/>
              <a:ext cx="11400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50" b="1" dirty="0">
                  <a:solidFill>
                    <a:srgbClr val="000099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wsb.gorzow.pl</a:t>
              </a:r>
            </a:p>
          </p:txBody>
        </p:sp>
        <p:pic>
          <p:nvPicPr>
            <p:cNvPr id="38" name="Obraz 37">
              <a:extLst>
                <a:ext uri="{FF2B5EF4-FFF2-40B4-BE49-F238E27FC236}">
                  <a16:creationId xmlns:a16="http://schemas.microsoft.com/office/drawing/2014/main" id="{47FADD9A-7003-4F2B-BFBF-26821C93F1C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23714" y="6417945"/>
              <a:ext cx="259777" cy="278836"/>
            </a:xfrm>
            <a:prstGeom prst="rect">
              <a:avLst/>
            </a:prstGeom>
          </p:spPr>
        </p:pic>
        <p:grpSp>
          <p:nvGrpSpPr>
            <p:cNvPr id="39" name="Grupa 38">
              <a:extLst>
                <a:ext uri="{FF2B5EF4-FFF2-40B4-BE49-F238E27FC236}">
                  <a16:creationId xmlns:a16="http://schemas.microsoft.com/office/drawing/2014/main" id="{23E45C73-6643-4302-BB84-E8CBA1587C49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830"/>
              <a:chOff x="323714" y="6174735"/>
              <a:chExt cx="11582270" cy="830"/>
            </a:xfrm>
          </p:grpSpPr>
          <p:cxnSp>
            <p:nvCxnSpPr>
              <p:cNvPr id="42" name="Łącznik prosty 41">
                <a:extLst>
                  <a:ext uri="{FF2B5EF4-FFF2-40B4-BE49-F238E27FC236}">
                    <a16:creationId xmlns:a16="http://schemas.microsoft.com/office/drawing/2014/main" id="{127D4196-7B56-45A9-84B4-8B1806607B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5153891" y="6175565"/>
                <a:ext cx="6752093" cy="0"/>
              </a:xfrm>
              <a:prstGeom prst="line">
                <a:avLst/>
              </a:prstGeom>
              <a:ln w="28575">
                <a:solidFill>
                  <a:srgbClr val="000099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>
                <a:extLst>
                  <a:ext uri="{FF2B5EF4-FFF2-40B4-BE49-F238E27FC236}">
                    <a16:creationId xmlns:a16="http://schemas.microsoft.com/office/drawing/2014/main" id="{828CBFF2-9C3D-492C-A708-58411607081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3714" y="6174735"/>
                <a:ext cx="2932104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>
                <a:extLst>
                  <a:ext uri="{FF2B5EF4-FFF2-40B4-BE49-F238E27FC236}">
                    <a16:creationId xmlns:a16="http://schemas.microsoft.com/office/drawing/2014/main" id="{73E13C4B-C66A-40DC-81F6-D0D00A885AD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255818" y="6174735"/>
                <a:ext cx="189807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pic>
          <p:nvPicPr>
            <p:cNvPr id="40" name="Obraz 39">
              <a:extLst>
                <a:ext uri="{FF2B5EF4-FFF2-40B4-BE49-F238E27FC236}">
                  <a16:creationId xmlns:a16="http://schemas.microsoft.com/office/drawing/2014/main" id="{4856F50F-6A83-4C25-A17E-74D97BFFD7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1687320" y="6482137"/>
              <a:ext cx="182291" cy="184436"/>
            </a:xfrm>
            <a:prstGeom prst="rect">
              <a:avLst/>
            </a:prstGeom>
          </p:spPr>
        </p:pic>
        <p:sp>
          <p:nvSpPr>
            <p:cNvPr id="41" name="pole tekstowe 40">
              <a:extLst>
                <a:ext uri="{FF2B5EF4-FFF2-40B4-BE49-F238E27FC236}">
                  <a16:creationId xmlns:a16="http://schemas.microsoft.com/office/drawing/2014/main" id="{9D0E09D6-4460-4FE6-9179-0BB6B4D16A61}"/>
                </a:ext>
              </a:extLst>
            </p:cNvPr>
            <p:cNvSpPr txBox="1"/>
            <p:nvPr userDrawn="1"/>
          </p:nvSpPr>
          <p:spPr>
            <a:xfrm>
              <a:off x="9883141" y="6442866"/>
              <a:ext cx="181972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050" b="1" dirty="0">
                  <a:solidFill>
                    <a:srgbClr val="000099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facebook.com/wsbgorzow</a:t>
              </a:r>
            </a:p>
          </p:txBody>
        </p:sp>
      </p:grpSp>
      <p:pic>
        <p:nvPicPr>
          <p:cNvPr id="9" name="Obraz 8">
            <a:extLst>
              <a:ext uri="{FF2B5EF4-FFF2-40B4-BE49-F238E27FC236}">
                <a16:creationId xmlns:a16="http://schemas.microsoft.com/office/drawing/2014/main" id="{4D92FE2D-4C57-4331-A791-A47816D2E5A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48800" y="191427"/>
            <a:ext cx="2566751" cy="125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42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>
            <a:extLst>
              <a:ext uri="{FF2B5EF4-FFF2-40B4-BE49-F238E27FC236}">
                <a16:creationId xmlns:a16="http://schemas.microsoft.com/office/drawing/2014/main" id="{69B53BCA-DCE3-4FBC-A0A6-E36B96B197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BA9087C-DABF-48C4-B237-32A98955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596D2D-BE71-49DC-AEE8-39F87EACB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id="{70304B24-E15D-4569-BFC2-FD61C82ED95B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20" name="Obraz 19">
              <a:extLst>
                <a:ext uri="{FF2B5EF4-FFF2-40B4-BE49-F238E27FC236}">
                  <a16:creationId xmlns:a16="http://schemas.microsoft.com/office/drawing/2014/main" id="{29719581-53CC-4A44-8EE0-1933EF517D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1" name="Grupa 20">
              <a:extLst>
                <a:ext uri="{FF2B5EF4-FFF2-40B4-BE49-F238E27FC236}">
                  <a16:creationId xmlns:a16="http://schemas.microsoft.com/office/drawing/2014/main" id="{A3D979D7-A99C-48DF-9882-D736B5E4FB86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2" name="pole tekstowe 21">
                <a:extLst>
                  <a:ext uri="{FF2B5EF4-FFF2-40B4-BE49-F238E27FC236}">
                    <a16:creationId xmlns:a16="http://schemas.microsoft.com/office/drawing/2014/main" id="{6122F2F9-542C-4BCE-A46A-E5FD9383F4FB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3" name="Obraz 22">
                <a:extLst>
                  <a:ext uri="{FF2B5EF4-FFF2-40B4-BE49-F238E27FC236}">
                    <a16:creationId xmlns:a16="http://schemas.microsoft.com/office/drawing/2014/main" id="{FDAED9CB-04BA-40DF-95D6-EFEDD2B15A86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4" name="Grupa 23">
                <a:extLst>
                  <a:ext uri="{FF2B5EF4-FFF2-40B4-BE49-F238E27FC236}">
                    <a16:creationId xmlns:a16="http://schemas.microsoft.com/office/drawing/2014/main" id="{67259E3E-C6A2-4167-948A-81400A374CD0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7" name="Łącznik prosty 26">
                  <a:extLst>
                    <a:ext uri="{FF2B5EF4-FFF2-40B4-BE49-F238E27FC236}">
                      <a16:creationId xmlns:a16="http://schemas.microsoft.com/office/drawing/2014/main" id="{17AFEF13-25B3-4EA4-B5B5-810A190FA7E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Łącznik prosty 27">
                  <a:extLst>
                    <a:ext uri="{FF2B5EF4-FFF2-40B4-BE49-F238E27FC236}">
                      <a16:creationId xmlns:a16="http://schemas.microsoft.com/office/drawing/2014/main" id="{E2CDBD5E-2672-4CF3-B0C2-D5460449AED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Łącznik prosty 28">
                  <a:extLst>
                    <a:ext uri="{FF2B5EF4-FFF2-40B4-BE49-F238E27FC236}">
                      <a16:creationId xmlns:a16="http://schemas.microsoft.com/office/drawing/2014/main" id="{BE2669B8-6E69-4804-AAAD-9A169E9FCE3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5" name="Obraz 24">
                <a:extLst>
                  <a:ext uri="{FF2B5EF4-FFF2-40B4-BE49-F238E27FC236}">
                    <a16:creationId xmlns:a16="http://schemas.microsoft.com/office/drawing/2014/main" id="{815B9923-5830-49EB-B4CD-86BBA5E1FB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6" name="pole tekstowe 25">
                <a:extLst>
                  <a:ext uri="{FF2B5EF4-FFF2-40B4-BE49-F238E27FC236}">
                    <a16:creationId xmlns:a16="http://schemas.microsoft.com/office/drawing/2014/main" id="{6F7D095E-A0EE-4646-A15A-226D383689BA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30" name="Symbol zastępczy numeru slajdu 6">
            <a:extLst>
              <a:ext uri="{FF2B5EF4-FFF2-40B4-BE49-F238E27FC236}">
                <a16:creationId xmlns:a16="http://schemas.microsoft.com/office/drawing/2014/main" id="{F74B0F28-02A5-46C4-9710-C4CC9A59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23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>
            <a:extLst>
              <a:ext uri="{FF2B5EF4-FFF2-40B4-BE49-F238E27FC236}">
                <a16:creationId xmlns:a16="http://schemas.microsoft.com/office/drawing/2014/main" id="{66DD6540-AE89-41BE-BB75-CB7A9B356B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pionowy 1">
            <a:extLst>
              <a:ext uri="{FF2B5EF4-FFF2-40B4-BE49-F238E27FC236}">
                <a16:creationId xmlns:a16="http://schemas.microsoft.com/office/drawing/2014/main" id="{9E8EACFE-463A-4E58-A469-A4E96FED4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D9B6814-BE3D-40CA-A00A-0AA7032A0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grpSp>
        <p:nvGrpSpPr>
          <p:cNvPr id="19" name="Grupa 18">
            <a:extLst>
              <a:ext uri="{FF2B5EF4-FFF2-40B4-BE49-F238E27FC236}">
                <a16:creationId xmlns:a16="http://schemas.microsoft.com/office/drawing/2014/main" id="{C93BED05-DF6E-4DD1-9EC3-2A6900BC925D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20" name="Obraz 19">
              <a:extLst>
                <a:ext uri="{FF2B5EF4-FFF2-40B4-BE49-F238E27FC236}">
                  <a16:creationId xmlns:a16="http://schemas.microsoft.com/office/drawing/2014/main" id="{45A655AC-E707-4D01-95FC-B93372C087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1" name="Grupa 20">
              <a:extLst>
                <a:ext uri="{FF2B5EF4-FFF2-40B4-BE49-F238E27FC236}">
                  <a16:creationId xmlns:a16="http://schemas.microsoft.com/office/drawing/2014/main" id="{A902F23A-8272-4EDC-BF25-BC3A17033170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2" name="pole tekstowe 21">
                <a:extLst>
                  <a:ext uri="{FF2B5EF4-FFF2-40B4-BE49-F238E27FC236}">
                    <a16:creationId xmlns:a16="http://schemas.microsoft.com/office/drawing/2014/main" id="{C0E6D9FB-F1E4-4E58-975C-D2D004969DDA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3" name="Obraz 22">
                <a:extLst>
                  <a:ext uri="{FF2B5EF4-FFF2-40B4-BE49-F238E27FC236}">
                    <a16:creationId xmlns:a16="http://schemas.microsoft.com/office/drawing/2014/main" id="{F09EC574-A9AA-44C1-ADD5-EE2104AEA871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4" name="Grupa 23">
                <a:extLst>
                  <a:ext uri="{FF2B5EF4-FFF2-40B4-BE49-F238E27FC236}">
                    <a16:creationId xmlns:a16="http://schemas.microsoft.com/office/drawing/2014/main" id="{2EDBA516-616F-483A-B907-54C6382EE107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7" name="Łącznik prosty 26">
                  <a:extLst>
                    <a:ext uri="{FF2B5EF4-FFF2-40B4-BE49-F238E27FC236}">
                      <a16:creationId xmlns:a16="http://schemas.microsoft.com/office/drawing/2014/main" id="{4E649C36-6A7D-4214-BD0A-689FC3D3B5F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Łącznik prosty 27">
                  <a:extLst>
                    <a:ext uri="{FF2B5EF4-FFF2-40B4-BE49-F238E27FC236}">
                      <a16:creationId xmlns:a16="http://schemas.microsoft.com/office/drawing/2014/main" id="{27DEB17D-B8A1-4615-B333-CBD2BCC315C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Łącznik prosty 28">
                  <a:extLst>
                    <a:ext uri="{FF2B5EF4-FFF2-40B4-BE49-F238E27FC236}">
                      <a16:creationId xmlns:a16="http://schemas.microsoft.com/office/drawing/2014/main" id="{7BA7D80A-0ABB-49FA-86B3-50F766BEB88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5" name="Obraz 24">
                <a:extLst>
                  <a:ext uri="{FF2B5EF4-FFF2-40B4-BE49-F238E27FC236}">
                    <a16:creationId xmlns:a16="http://schemas.microsoft.com/office/drawing/2014/main" id="{19A13E84-3637-4F60-B167-3BF37BD05DE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6" name="pole tekstowe 25">
                <a:extLst>
                  <a:ext uri="{FF2B5EF4-FFF2-40B4-BE49-F238E27FC236}">
                    <a16:creationId xmlns:a16="http://schemas.microsoft.com/office/drawing/2014/main" id="{19ECDA0C-974C-44F3-ACE0-39C5B35A1343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30" name="Symbol zastępczy numeru slajdu 6">
            <a:extLst>
              <a:ext uri="{FF2B5EF4-FFF2-40B4-BE49-F238E27FC236}">
                <a16:creationId xmlns:a16="http://schemas.microsoft.com/office/drawing/2014/main" id="{781059EF-E9BF-4655-9112-68623C8D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27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az 17">
            <a:extLst>
              <a:ext uri="{FF2B5EF4-FFF2-40B4-BE49-F238E27FC236}">
                <a16:creationId xmlns:a16="http://schemas.microsoft.com/office/drawing/2014/main" id="{6E95FDF6-A8D0-413E-B91C-ADE63EFE11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B0021C9-F6A1-4DED-90D7-FF3E9490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1CC18-F51D-4C4A-8EA8-8BE0683F0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FD31A524-847E-46D1-AC3A-ED28CBA497CE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4F54ABCB-3EE6-4067-9C12-3ACCA5DC8D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3560E0FB-0E8B-406D-980E-B5BE4AAF8A41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3" name="pole tekstowe 22">
                <a:extLst>
                  <a:ext uri="{FF2B5EF4-FFF2-40B4-BE49-F238E27FC236}">
                    <a16:creationId xmlns:a16="http://schemas.microsoft.com/office/drawing/2014/main" id="{C3B8F3BF-59BE-4A69-B3ED-769DCB67EC3C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4" name="Obraz 23">
                <a:extLst>
                  <a:ext uri="{FF2B5EF4-FFF2-40B4-BE49-F238E27FC236}">
                    <a16:creationId xmlns:a16="http://schemas.microsoft.com/office/drawing/2014/main" id="{EA48E9A9-4305-4649-94E6-10F1A5E7B729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08670BCD-1E25-4CF1-A482-B5F8F3A6C8BD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8" name="Łącznik prosty 27">
                  <a:extLst>
                    <a:ext uri="{FF2B5EF4-FFF2-40B4-BE49-F238E27FC236}">
                      <a16:creationId xmlns:a16="http://schemas.microsoft.com/office/drawing/2014/main" id="{1BF3C306-338E-43A0-B03E-4A9FF65B530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Łącznik prosty 28">
                  <a:extLst>
                    <a:ext uri="{FF2B5EF4-FFF2-40B4-BE49-F238E27FC236}">
                      <a16:creationId xmlns:a16="http://schemas.microsoft.com/office/drawing/2014/main" id="{9EF2F9C2-B736-44A6-BC97-3D9E89E886F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Łącznik prosty 29">
                  <a:extLst>
                    <a:ext uri="{FF2B5EF4-FFF2-40B4-BE49-F238E27FC236}">
                      <a16:creationId xmlns:a16="http://schemas.microsoft.com/office/drawing/2014/main" id="{FDD5A302-D855-44F0-AA37-28C5B3C00E6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6" name="Obraz 25">
                <a:extLst>
                  <a:ext uri="{FF2B5EF4-FFF2-40B4-BE49-F238E27FC236}">
                    <a16:creationId xmlns:a16="http://schemas.microsoft.com/office/drawing/2014/main" id="{74F8484E-5AFA-4E6D-8B2F-5B4BBEBE3F6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7" name="pole tekstowe 26">
                <a:extLst>
                  <a:ext uri="{FF2B5EF4-FFF2-40B4-BE49-F238E27FC236}">
                    <a16:creationId xmlns:a16="http://schemas.microsoft.com/office/drawing/2014/main" id="{3D582E9B-BE4D-4C16-9880-800E7FF329CA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31" name="Symbol zastępczy numeru slajdu 6">
            <a:extLst>
              <a:ext uri="{FF2B5EF4-FFF2-40B4-BE49-F238E27FC236}">
                <a16:creationId xmlns:a16="http://schemas.microsoft.com/office/drawing/2014/main" id="{9DCC8064-7497-4D3D-A54A-0E4842A5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36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az 20">
            <a:extLst>
              <a:ext uri="{FF2B5EF4-FFF2-40B4-BE49-F238E27FC236}">
                <a16:creationId xmlns:a16="http://schemas.microsoft.com/office/drawing/2014/main" id="{FB12EDFB-2CBD-4A8D-A7CB-A778FBC848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1E63C20-B165-4307-A3CB-D140CF5B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3E76BB0-4377-42D6-91F9-CA862411D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0025F73-C8B7-41F1-AF56-47C6EE6459D7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87DE53D2-3830-4A47-B499-C63A7FC015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9" name="Grupa 8">
              <a:extLst>
                <a:ext uri="{FF2B5EF4-FFF2-40B4-BE49-F238E27FC236}">
                  <a16:creationId xmlns:a16="http://schemas.microsoft.com/office/drawing/2014/main" id="{0F4499BF-94FC-4B3B-AC23-C09C40CC1454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10" name="pole tekstowe 9">
                <a:extLst>
                  <a:ext uri="{FF2B5EF4-FFF2-40B4-BE49-F238E27FC236}">
                    <a16:creationId xmlns:a16="http://schemas.microsoft.com/office/drawing/2014/main" id="{BD80FD42-1AB5-470E-910C-CE83B4AF9DB8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11" name="Obraz 10">
                <a:extLst>
                  <a:ext uri="{FF2B5EF4-FFF2-40B4-BE49-F238E27FC236}">
                    <a16:creationId xmlns:a16="http://schemas.microsoft.com/office/drawing/2014/main" id="{84F07585-3649-4135-8A46-5DA1CC56896F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12" name="Grupa 11">
                <a:extLst>
                  <a:ext uri="{FF2B5EF4-FFF2-40B4-BE49-F238E27FC236}">
                    <a16:creationId xmlns:a16="http://schemas.microsoft.com/office/drawing/2014/main" id="{E4767528-2FD2-42AA-9B93-D340291CB07B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15" name="Łącznik prosty 14">
                  <a:extLst>
                    <a:ext uri="{FF2B5EF4-FFF2-40B4-BE49-F238E27FC236}">
                      <a16:creationId xmlns:a16="http://schemas.microsoft.com/office/drawing/2014/main" id="{CDA1EE96-6F85-4B86-A29E-8889DF475CF5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Łącznik prosty 15">
                  <a:extLst>
                    <a:ext uri="{FF2B5EF4-FFF2-40B4-BE49-F238E27FC236}">
                      <a16:creationId xmlns:a16="http://schemas.microsoft.com/office/drawing/2014/main" id="{9466E1E6-7F74-4CAB-A07C-63885411978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Łącznik prosty 16">
                  <a:extLst>
                    <a:ext uri="{FF2B5EF4-FFF2-40B4-BE49-F238E27FC236}">
                      <a16:creationId xmlns:a16="http://schemas.microsoft.com/office/drawing/2014/main" id="{642496B6-DFB4-4311-9298-5441AE6765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C340A798-57ED-4B9A-9A11-BD3328C587C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14" name="pole tekstowe 13">
                <a:extLst>
                  <a:ext uri="{FF2B5EF4-FFF2-40B4-BE49-F238E27FC236}">
                    <a16:creationId xmlns:a16="http://schemas.microsoft.com/office/drawing/2014/main" id="{34F21B68-B664-4306-BC12-D8252494A6C3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18" name="Symbol zastępczy numeru slajdu 6">
            <a:extLst>
              <a:ext uri="{FF2B5EF4-FFF2-40B4-BE49-F238E27FC236}">
                <a16:creationId xmlns:a16="http://schemas.microsoft.com/office/drawing/2014/main" id="{2ADCD01D-91B3-43D1-AAD1-05939C3C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4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az 18">
            <a:extLst>
              <a:ext uri="{FF2B5EF4-FFF2-40B4-BE49-F238E27FC236}">
                <a16:creationId xmlns:a16="http://schemas.microsoft.com/office/drawing/2014/main" id="{F3654686-31A0-49BC-ACB8-81C1440915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BB80F22-88B1-4C7B-B732-608316EA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9EA1E0-2C20-41F9-99BD-4240CD428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9376F7-7157-4E97-ABB3-9A62F1861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68016DF6-FFBA-4232-8D2D-3F125C4D4AF8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165C8DE6-B126-4010-90E5-77EF664558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025CDE27-29C9-409E-B7BB-F22A79F5CE0B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3" name="pole tekstowe 22">
                <a:extLst>
                  <a:ext uri="{FF2B5EF4-FFF2-40B4-BE49-F238E27FC236}">
                    <a16:creationId xmlns:a16="http://schemas.microsoft.com/office/drawing/2014/main" id="{B9FFB06B-55AB-4736-A5B5-3E7E8F07ABA0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4" name="Obraz 23">
                <a:extLst>
                  <a:ext uri="{FF2B5EF4-FFF2-40B4-BE49-F238E27FC236}">
                    <a16:creationId xmlns:a16="http://schemas.microsoft.com/office/drawing/2014/main" id="{6BB2DD1E-4005-47DB-B605-AACC9C59B471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C07AC92A-47D9-4899-8134-C6BFD3B7E920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8" name="Łącznik prosty 27">
                  <a:extLst>
                    <a:ext uri="{FF2B5EF4-FFF2-40B4-BE49-F238E27FC236}">
                      <a16:creationId xmlns:a16="http://schemas.microsoft.com/office/drawing/2014/main" id="{4429BB57-DA8B-401F-AAE8-EA39F550B04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Łącznik prosty 28">
                  <a:extLst>
                    <a:ext uri="{FF2B5EF4-FFF2-40B4-BE49-F238E27FC236}">
                      <a16:creationId xmlns:a16="http://schemas.microsoft.com/office/drawing/2014/main" id="{8937C8A5-4E63-47D3-BDF9-93017882F7F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Łącznik prosty 29">
                  <a:extLst>
                    <a:ext uri="{FF2B5EF4-FFF2-40B4-BE49-F238E27FC236}">
                      <a16:creationId xmlns:a16="http://schemas.microsoft.com/office/drawing/2014/main" id="{000B9115-FF03-47CB-B7DC-E46CBCA61FB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6" name="Obraz 25">
                <a:extLst>
                  <a:ext uri="{FF2B5EF4-FFF2-40B4-BE49-F238E27FC236}">
                    <a16:creationId xmlns:a16="http://schemas.microsoft.com/office/drawing/2014/main" id="{299B5A0C-15C9-4E5F-AB31-D902841A76B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7" name="pole tekstowe 26">
                <a:extLst>
                  <a:ext uri="{FF2B5EF4-FFF2-40B4-BE49-F238E27FC236}">
                    <a16:creationId xmlns:a16="http://schemas.microsoft.com/office/drawing/2014/main" id="{BF7DEE63-397E-496E-9E88-F4582DCBB262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31" name="Symbol zastępczy numeru slajdu 6">
            <a:extLst>
              <a:ext uri="{FF2B5EF4-FFF2-40B4-BE49-F238E27FC236}">
                <a16:creationId xmlns:a16="http://schemas.microsoft.com/office/drawing/2014/main" id="{AF9FB3FA-209B-4574-AF70-D6CDE04B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05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az 20">
            <a:extLst>
              <a:ext uri="{FF2B5EF4-FFF2-40B4-BE49-F238E27FC236}">
                <a16:creationId xmlns:a16="http://schemas.microsoft.com/office/drawing/2014/main" id="{84918A4D-4A61-4BB1-81D1-C4E8016C0F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F372EB4-A88E-4DFE-86C2-CBECCE445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FF7BD7-6F87-4383-AF4E-F356F40AF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EA787D-33E1-4D5C-8CF4-44475B714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80813F5-4A12-41DB-AFA7-DC0F3AFF9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CABD433-1D2B-4F90-AD54-3DBDE3F52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grpSp>
        <p:nvGrpSpPr>
          <p:cNvPr id="22" name="Grupa 21">
            <a:extLst>
              <a:ext uri="{FF2B5EF4-FFF2-40B4-BE49-F238E27FC236}">
                <a16:creationId xmlns:a16="http://schemas.microsoft.com/office/drawing/2014/main" id="{E1B6F8DB-2888-461D-91EC-0523411D4F52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26000BDF-B99F-44AB-9AC9-DDF2BD8534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4" name="Grupa 23">
              <a:extLst>
                <a:ext uri="{FF2B5EF4-FFF2-40B4-BE49-F238E27FC236}">
                  <a16:creationId xmlns:a16="http://schemas.microsoft.com/office/drawing/2014/main" id="{B3928CC2-A2C0-47B9-9EBB-D0575E3163C0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5" name="pole tekstowe 24">
                <a:extLst>
                  <a:ext uri="{FF2B5EF4-FFF2-40B4-BE49-F238E27FC236}">
                    <a16:creationId xmlns:a16="http://schemas.microsoft.com/office/drawing/2014/main" id="{59E4397C-436B-4E9D-A829-4B935EAD271A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6" name="Obraz 25">
                <a:extLst>
                  <a:ext uri="{FF2B5EF4-FFF2-40B4-BE49-F238E27FC236}">
                    <a16:creationId xmlns:a16="http://schemas.microsoft.com/office/drawing/2014/main" id="{779F16E8-8C60-4792-9B36-FBDB894D4546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7" name="Grupa 26">
                <a:extLst>
                  <a:ext uri="{FF2B5EF4-FFF2-40B4-BE49-F238E27FC236}">
                    <a16:creationId xmlns:a16="http://schemas.microsoft.com/office/drawing/2014/main" id="{FC07B425-2182-45D7-870E-A0A5AD9CB381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30" name="Łącznik prosty 29">
                  <a:extLst>
                    <a:ext uri="{FF2B5EF4-FFF2-40B4-BE49-F238E27FC236}">
                      <a16:creationId xmlns:a16="http://schemas.microsoft.com/office/drawing/2014/main" id="{928AA7EC-061C-4F13-9875-1BF5FE236FC3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Łącznik prosty 30">
                  <a:extLst>
                    <a:ext uri="{FF2B5EF4-FFF2-40B4-BE49-F238E27FC236}">
                      <a16:creationId xmlns:a16="http://schemas.microsoft.com/office/drawing/2014/main" id="{71AFC461-7666-44D1-90A2-BC1A48946AC8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Łącznik prosty 31">
                  <a:extLst>
                    <a:ext uri="{FF2B5EF4-FFF2-40B4-BE49-F238E27FC236}">
                      <a16:creationId xmlns:a16="http://schemas.microsoft.com/office/drawing/2014/main" id="{17BF75F7-943F-4C47-AC36-464A446B971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8" name="Obraz 27">
                <a:extLst>
                  <a:ext uri="{FF2B5EF4-FFF2-40B4-BE49-F238E27FC236}">
                    <a16:creationId xmlns:a16="http://schemas.microsoft.com/office/drawing/2014/main" id="{A5D12DC9-9CAB-4449-9328-CE95D55C711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9" name="pole tekstowe 28">
                <a:extLst>
                  <a:ext uri="{FF2B5EF4-FFF2-40B4-BE49-F238E27FC236}">
                    <a16:creationId xmlns:a16="http://schemas.microsoft.com/office/drawing/2014/main" id="{B2C7C321-04F5-482F-94E7-5F8DBE82192E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33" name="Symbol zastępczy numeru slajdu 6">
            <a:extLst>
              <a:ext uri="{FF2B5EF4-FFF2-40B4-BE49-F238E27FC236}">
                <a16:creationId xmlns:a16="http://schemas.microsoft.com/office/drawing/2014/main" id="{A91702B8-A22F-4ED2-8C0E-50DAFAAA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327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>
            <a:extLst>
              <a:ext uri="{FF2B5EF4-FFF2-40B4-BE49-F238E27FC236}">
                <a16:creationId xmlns:a16="http://schemas.microsoft.com/office/drawing/2014/main" id="{7603E72F-128A-4C66-95C6-B4A962AA0F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0E18B5A-E040-43A4-89EB-2D15D226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grpSp>
        <p:nvGrpSpPr>
          <p:cNvPr id="18" name="Grupa 17">
            <a:extLst>
              <a:ext uri="{FF2B5EF4-FFF2-40B4-BE49-F238E27FC236}">
                <a16:creationId xmlns:a16="http://schemas.microsoft.com/office/drawing/2014/main" id="{A8467EA2-41F5-4DF6-9155-FC3EC5D95C6C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EBE44F65-1F73-48EC-B830-05859E1F8F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0" name="Grupa 19">
              <a:extLst>
                <a:ext uri="{FF2B5EF4-FFF2-40B4-BE49-F238E27FC236}">
                  <a16:creationId xmlns:a16="http://schemas.microsoft.com/office/drawing/2014/main" id="{D2F6D9DE-ADE8-41EA-BD04-1E46E6958735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1" name="pole tekstowe 20">
                <a:extLst>
                  <a:ext uri="{FF2B5EF4-FFF2-40B4-BE49-F238E27FC236}">
                    <a16:creationId xmlns:a16="http://schemas.microsoft.com/office/drawing/2014/main" id="{B5DB8B5C-7C47-4F9B-8A29-C74E8E4A6331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2" name="Obraz 21">
                <a:extLst>
                  <a:ext uri="{FF2B5EF4-FFF2-40B4-BE49-F238E27FC236}">
                    <a16:creationId xmlns:a16="http://schemas.microsoft.com/office/drawing/2014/main" id="{E23AD2C1-342C-4CB3-9D0B-3949779083CF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3" name="Grupa 22">
                <a:extLst>
                  <a:ext uri="{FF2B5EF4-FFF2-40B4-BE49-F238E27FC236}">
                    <a16:creationId xmlns:a16="http://schemas.microsoft.com/office/drawing/2014/main" id="{47A62644-D66E-4FB5-ACB0-EE052D7C38AC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6" name="Łącznik prosty 25">
                  <a:extLst>
                    <a:ext uri="{FF2B5EF4-FFF2-40B4-BE49-F238E27FC236}">
                      <a16:creationId xmlns:a16="http://schemas.microsoft.com/office/drawing/2014/main" id="{69B64E8A-CF3D-4231-B2CC-AB424A23716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Łącznik prosty 26">
                  <a:extLst>
                    <a:ext uri="{FF2B5EF4-FFF2-40B4-BE49-F238E27FC236}">
                      <a16:creationId xmlns:a16="http://schemas.microsoft.com/office/drawing/2014/main" id="{6A390339-B48E-4953-8209-349EA5DB36E6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Łącznik prosty 27">
                  <a:extLst>
                    <a:ext uri="{FF2B5EF4-FFF2-40B4-BE49-F238E27FC236}">
                      <a16:creationId xmlns:a16="http://schemas.microsoft.com/office/drawing/2014/main" id="{5649D4E1-848E-4652-900B-31779D516BCD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4" name="Obraz 23">
                <a:extLst>
                  <a:ext uri="{FF2B5EF4-FFF2-40B4-BE49-F238E27FC236}">
                    <a16:creationId xmlns:a16="http://schemas.microsoft.com/office/drawing/2014/main" id="{C778DE90-8583-4781-A749-1C5E07AE973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5" name="pole tekstowe 24">
                <a:extLst>
                  <a:ext uri="{FF2B5EF4-FFF2-40B4-BE49-F238E27FC236}">
                    <a16:creationId xmlns:a16="http://schemas.microsoft.com/office/drawing/2014/main" id="{07AB49A0-A287-426E-9E91-92D8E960A4D5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29" name="Symbol zastępczy numeru slajdu 6">
            <a:extLst>
              <a:ext uri="{FF2B5EF4-FFF2-40B4-BE49-F238E27FC236}">
                <a16:creationId xmlns:a16="http://schemas.microsoft.com/office/drawing/2014/main" id="{207BD2FA-E0C1-4A7F-A6E1-262E047C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20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>
            <a:extLst>
              <a:ext uri="{FF2B5EF4-FFF2-40B4-BE49-F238E27FC236}">
                <a16:creationId xmlns:a16="http://schemas.microsoft.com/office/drawing/2014/main" id="{79FE18B7-0485-4F14-85E9-2C6F1AA85E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grpSp>
        <p:nvGrpSpPr>
          <p:cNvPr id="17" name="Grupa 16">
            <a:extLst>
              <a:ext uri="{FF2B5EF4-FFF2-40B4-BE49-F238E27FC236}">
                <a16:creationId xmlns:a16="http://schemas.microsoft.com/office/drawing/2014/main" id="{21294463-3690-4F73-A140-961C7432C8EE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18" name="Obraz 17">
              <a:extLst>
                <a:ext uri="{FF2B5EF4-FFF2-40B4-BE49-F238E27FC236}">
                  <a16:creationId xmlns:a16="http://schemas.microsoft.com/office/drawing/2014/main" id="{CF166279-75BA-4315-A1D6-BF0751EF8E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537D2710-C706-4812-89DB-984F53B08874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0" name="pole tekstowe 19">
                <a:extLst>
                  <a:ext uri="{FF2B5EF4-FFF2-40B4-BE49-F238E27FC236}">
                    <a16:creationId xmlns:a16="http://schemas.microsoft.com/office/drawing/2014/main" id="{246F79C4-102A-4E45-B4AC-5B95505F9E0A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1" name="Obraz 20">
                <a:extLst>
                  <a:ext uri="{FF2B5EF4-FFF2-40B4-BE49-F238E27FC236}">
                    <a16:creationId xmlns:a16="http://schemas.microsoft.com/office/drawing/2014/main" id="{2D9439E0-F62B-4C32-805A-CE1190F9E2AB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2" name="Grupa 21">
                <a:extLst>
                  <a:ext uri="{FF2B5EF4-FFF2-40B4-BE49-F238E27FC236}">
                    <a16:creationId xmlns:a16="http://schemas.microsoft.com/office/drawing/2014/main" id="{09B5F527-53CC-41BD-8F2E-A7BEAEF627B5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5" name="Łącznik prosty 24">
                  <a:extLst>
                    <a:ext uri="{FF2B5EF4-FFF2-40B4-BE49-F238E27FC236}">
                      <a16:creationId xmlns:a16="http://schemas.microsoft.com/office/drawing/2014/main" id="{C8CC1D15-61A9-4B8D-BC63-8D427E682451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Łącznik prosty 25">
                  <a:extLst>
                    <a:ext uri="{FF2B5EF4-FFF2-40B4-BE49-F238E27FC236}">
                      <a16:creationId xmlns:a16="http://schemas.microsoft.com/office/drawing/2014/main" id="{6D8AC9E1-E784-4E7D-993F-1F50AC7DCDB7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Łącznik prosty 26">
                  <a:extLst>
                    <a:ext uri="{FF2B5EF4-FFF2-40B4-BE49-F238E27FC236}">
                      <a16:creationId xmlns:a16="http://schemas.microsoft.com/office/drawing/2014/main" id="{41108C23-261F-466C-AD1C-F571C450BCB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Obraz 22">
                <a:extLst>
                  <a:ext uri="{FF2B5EF4-FFF2-40B4-BE49-F238E27FC236}">
                    <a16:creationId xmlns:a16="http://schemas.microsoft.com/office/drawing/2014/main" id="{133ED00F-B2A1-4B64-A8B8-0C84928C3E6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4" name="pole tekstowe 23">
                <a:extLst>
                  <a:ext uri="{FF2B5EF4-FFF2-40B4-BE49-F238E27FC236}">
                    <a16:creationId xmlns:a16="http://schemas.microsoft.com/office/drawing/2014/main" id="{A612EE3A-BE6E-4960-A70B-6E1BA7C8DCB9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28" name="Symbol zastępczy numeru slajdu 6">
            <a:extLst>
              <a:ext uri="{FF2B5EF4-FFF2-40B4-BE49-F238E27FC236}">
                <a16:creationId xmlns:a16="http://schemas.microsoft.com/office/drawing/2014/main" id="{F11B584A-D423-4A2D-B6CE-519286EF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65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az 18">
            <a:extLst>
              <a:ext uri="{FF2B5EF4-FFF2-40B4-BE49-F238E27FC236}">
                <a16:creationId xmlns:a16="http://schemas.microsoft.com/office/drawing/2014/main" id="{9413E347-5884-4377-A777-A345CE09D2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31D021F-ED3D-468C-B4F5-74C70A19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F04087-C2C7-40DB-90EF-10CB6697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EDA16FC-969E-46B9-B7B0-2B9F190F0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D03A169D-1434-4098-874F-D0E42FD24330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163E289C-B6D1-4E92-A654-EEDB290553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E6750E85-1AC9-4144-9121-6E53B40FB5D5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3" name="pole tekstowe 22">
                <a:extLst>
                  <a:ext uri="{FF2B5EF4-FFF2-40B4-BE49-F238E27FC236}">
                    <a16:creationId xmlns:a16="http://schemas.microsoft.com/office/drawing/2014/main" id="{CBA50D46-9C18-417D-ABB4-8F3D92A22F7F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4" name="Obraz 23">
                <a:extLst>
                  <a:ext uri="{FF2B5EF4-FFF2-40B4-BE49-F238E27FC236}">
                    <a16:creationId xmlns:a16="http://schemas.microsoft.com/office/drawing/2014/main" id="{72BF1361-C7B5-4D04-B4D0-198D46C0126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68097BBE-6BBA-49EC-843F-BD40941E7317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8" name="Łącznik prosty 27">
                  <a:extLst>
                    <a:ext uri="{FF2B5EF4-FFF2-40B4-BE49-F238E27FC236}">
                      <a16:creationId xmlns:a16="http://schemas.microsoft.com/office/drawing/2014/main" id="{96CD4546-57C3-40D0-ABF9-5335C30A605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Łącznik prosty 28">
                  <a:extLst>
                    <a:ext uri="{FF2B5EF4-FFF2-40B4-BE49-F238E27FC236}">
                      <a16:creationId xmlns:a16="http://schemas.microsoft.com/office/drawing/2014/main" id="{C79BB39C-8238-4AD7-93BD-BADAABDBDCCE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Łącznik prosty 29">
                  <a:extLst>
                    <a:ext uri="{FF2B5EF4-FFF2-40B4-BE49-F238E27FC236}">
                      <a16:creationId xmlns:a16="http://schemas.microsoft.com/office/drawing/2014/main" id="{64FF8C4A-8F37-4AD8-8EB5-2D45304FA09F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6" name="Obraz 25">
                <a:extLst>
                  <a:ext uri="{FF2B5EF4-FFF2-40B4-BE49-F238E27FC236}">
                    <a16:creationId xmlns:a16="http://schemas.microsoft.com/office/drawing/2014/main" id="{590358CA-90EF-4391-A368-96150FD49D9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7" name="pole tekstowe 26">
                <a:extLst>
                  <a:ext uri="{FF2B5EF4-FFF2-40B4-BE49-F238E27FC236}">
                    <a16:creationId xmlns:a16="http://schemas.microsoft.com/office/drawing/2014/main" id="{80FA4CBC-5139-4C68-AA0F-9EE69A065752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31" name="Symbol zastępczy numeru slajdu 6">
            <a:extLst>
              <a:ext uri="{FF2B5EF4-FFF2-40B4-BE49-F238E27FC236}">
                <a16:creationId xmlns:a16="http://schemas.microsoft.com/office/drawing/2014/main" id="{D2F804F7-94D8-4AD6-AD44-ED158A90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28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az 18">
            <a:extLst>
              <a:ext uri="{FF2B5EF4-FFF2-40B4-BE49-F238E27FC236}">
                <a16:creationId xmlns:a16="http://schemas.microsoft.com/office/drawing/2014/main" id="{5F05439E-918F-4710-B360-8E15B7EABE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4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506662"/>
            <a:ext cx="5644149" cy="4351338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23AE69B-474D-4A1C-B03A-F34C64CB5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611979F-F179-47FD-A294-E031C4D18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B5A020-979A-41AE-A7DB-C03CCAFF4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id="{1457EF4D-853E-4EF3-BF36-FA48B3CCFF25}"/>
              </a:ext>
            </a:extLst>
          </p:cNvPr>
          <p:cNvGrpSpPr/>
          <p:nvPr userDrawn="1"/>
        </p:nvGrpSpPr>
        <p:grpSpPr>
          <a:xfrm>
            <a:off x="262170" y="233770"/>
            <a:ext cx="11665398" cy="6463012"/>
            <a:chOff x="323714" y="233770"/>
            <a:chExt cx="11665398" cy="6463012"/>
          </a:xfrm>
        </p:grpSpPr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BE6F2F7C-3E0F-4810-A2A8-784198A437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544731" y="233770"/>
              <a:ext cx="1444381" cy="708564"/>
            </a:xfrm>
            <a:prstGeom prst="rect">
              <a:avLst/>
            </a:prstGeom>
          </p:spPr>
        </p:pic>
        <p:grpSp>
          <p:nvGrpSpPr>
            <p:cNvPr id="22" name="Grupa 21">
              <a:extLst>
                <a:ext uri="{FF2B5EF4-FFF2-40B4-BE49-F238E27FC236}">
                  <a16:creationId xmlns:a16="http://schemas.microsoft.com/office/drawing/2014/main" id="{6EF7A4FA-6C40-48F3-AE77-02912F4DC751}"/>
                </a:ext>
              </a:extLst>
            </p:cNvPr>
            <p:cNvGrpSpPr/>
            <p:nvPr userDrawn="1"/>
          </p:nvGrpSpPr>
          <p:grpSpPr>
            <a:xfrm>
              <a:off x="323714" y="6335983"/>
              <a:ext cx="11582270" cy="360799"/>
              <a:chOff x="323714" y="6335983"/>
              <a:chExt cx="11582270" cy="360799"/>
            </a:xfrm>
          </p:grpSpPr>
          <p:sp>
            <p:nvSpPr>
              <p:cNvPr id="23" name="pole tekstowe 22">
                <a:extLst>
                  <a:ext uri="{FF2B5EF4-FFF2-40B4-BE49-F238E27FC236}">
                    <a16:creationId xmlns:a16="http://schemas.microsoft.com/office/drawing/2014/main" id="{DC9A760C-ED0A-4218-BB39-6A48C3CE72A4}"/>
                  </a:ext>
                </a:extLst>
              </p:cNvPr>
              <p:cNvSpPr txBox="1"/>
              <p:nvPr userDrawn="1"/>
            </p:nvSpPr>
            <p:spPr>
              <a:xfrm>
                <a:off x="566999" y="6425283"/>
                <a:ext cx="114005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wsb.gorzow.pl</a:t>
                </a:r>
              </a:p>
            </p:txBody>
          </p:sp>
          <p:pic>
            <p:nvPicPr>
              <p:cNvPr id="24" name="Obraz 23">
                <a:extLst>
                  <a:ext uri="{FF2B5EF4-FFF2-40B4-BE49-F238E27FC236}">
                    <a16:creationId xmlns:a16="http://schemas.microsoft.com/office/drawing/2014/main" id="{A2D09FE9-6607-431A-8D20-EEE9251F60FC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2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23714" y="6417945"/>
                <a:ext cx="259777" cy="278836"/>
              </a:xfrm>
              <a:prstGeom prst="rect">
                <a:avLst/>
              </a:prstGeom>
            </p:spPr>
          </p:pic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A6B1486E-6A87-4643-A17D-B88B9016FD6C}"/>
                  </a:ext>
                </a:extLst>
              </p:cNvPr>
              <p:cNvGrpSpPr/>
              <p:nvPr userDrawn="1"/>
            </p:nvGrpSpPr>
            <p:grpSpPr>
              <a:xfrm>
                <a:off x="323714" y="6335983"/>
                <a:ext cx="11582270" cy="830"/>
                <a:chOff x="323714" y="6174735"/>
                <a:chExt cx="11582270" cy="830"/>
              </a:xfrm>
            </p:grpSpPr>
            <p:cxnSp>
              <p:nvCxnSpPr>
                <p:cNvPr id="28" name="Łącznik prosty 27">
                  <a:extLst>
                    <a:ext uri="{FF2B5EF4-FFF2-40B4-BE49-F238E27FC236}">
                      <a16:creationId xmlns:a16="http://schemas.microsoft.com/office/drawing/2014/main" id="{0EDFF6A1-C6E1-4FE1-A087-9C0E1F9E1EA2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5153891" y="6175565"/>
                  <a:ext cx="6752093" cy="0"/>
                </a:xfrm>
                <a:prstGeom prst="line">
                  <a:avLst/>
                </a:prstGeom>
                <a:ln w="28575">
                  <a:solidFill>
                    <a:srgbClr val="000099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Łącznik prosty 28">
                  <a:extLst>
                    <a:ext uri="{FF2B5EF4-FFF2-40B4-BE49-F238E27FC236}">
                      <a16:creationId xmlns:a16="http://schemas.microsoft.com/office/drawing/2014/main" id="{5B4F5739-0D4C-48EA-8B5D-F370AAEABB70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3714" y="6174735"/>
                  <a:ext cx="2932104" cy="0"/>
                </a:xfrm>
                <a:prstGeom prst="line">
                  <a:avLst/>
                </a:prstGeom>
                <a:ln w="28575">
                  <a:solidFill>
                    <a:srgbClr val="FF33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Łącznik prosty 29">
                  <a:extLst>
                    <a:ext uri="{FF2B5EF4-FFF2-40B4-BE49-F238E27FC236}">
                      <a16:creationId xmlns:a16="http://schemas.microsoft.com/office/drawing/2014/main" id="{CB2B7AB2-5E50-49F7-84F8-4EC377296029}"/>
                    </a:ext>
                  </a:extLst>
                </p:cNvPr>
                <p:cNvCxnSpPr>
                  <a:cxnSpLocks/>
                </p:cNvCxnSpPr>
                <p:nvPr userDrawn="1"/>
              </p:nvCxnSpPr>
              <p:spPr>
                <a:xfrm>
                  <a:off x="3255818" y="6174735"/>
                  <a:ext cx="1898073" cy="0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6" name="Obraz 25">
                <a:extLst>
                  <a:ext uri="{FF2B5EF4-FFF2-40B4-BE49-F238E27FC236}">
                    <a16:creationId xmlns:a16="http://schemas.microsoft.com/office/drawing/2014/main" id="{9E4E5D0C-56B2-4B69-A240-7BDB2A119BD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8"/>
              <a:stretch>
                <a:fillRect/>
              </a:stretch>
            </p:blipFill>
            <p:spPr>
              <a:xfrm>
                <a:off x="11687320" y="6482137"/>
                <a:ext cx="182291" cy="184436"/>
              </a:xfrm>
              <a:prstGeom prst="rect">
                <a:avLst/>
              </a:prstGeom>
            </p:spPr>
          </p:pic>
          <p:sp>
            <p:nvSpPr>
              <p:cNvPr id="27" name="pole tekstowe 26">
                <a:extLst>
                  <a:ext uri="{FF2B5EF4-FFF2-40B4-BE49-F238E27FC236}">
                    <a16:creationId xmlns:a16="http://schemas.microsoft.com/office/drawing/2014/main" id="{E78B70DE-A3B9-4A3B-8E7B-F3CB9E24DCAD}"/>
                  </a:ext>
                </a:extLst>
              </p:cNvPr>
              <p:cNvSpPr txBox="1"/>
              <p:nvPr userDrawn="1"/>
            </p:nvSpPr>
            <p:spPr>
              <a:xfrm>
                <a:off x="9883141" y="6442866"/>
                <a:ext cx="18197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050" b="1" dirty="0">
                    <a:solidFill>
                      <a:srgbClr val="000099"/>
                    </a:solidFill>
                    <a:latin typeface="Trebuchet MS" panose="020B060302020202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facebook.com/wsbgorzow</a:t>
                </a:r>
              </a:p>
            </p:txBody>
          </p:sp>
        </p:grpSp>
      </p:grpSp>
      <p:sp>
        <p:nvSpPr>
          <p:cNvPr id="31" name="Symbol zastępczy numeru slajdu 6">
            <a:extLst>
              <a:ext uri="{FF2B5EF4-FFF2-40B4-BE49-F238E27FC236}">
                <a16:creationId xmlns:a16="http://schemas.microsoft.com/office/drawing/2014/main" id="{8CD33E82-2F51-400F-9972-E3AC9B33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57707"/>
            <a:ext cx="2743200" cy="253916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214ABB-2739-4805-902B-1CBC2DD13E6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785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5594E02-D77D-4FD3-8E8A-8F44412E4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7D805F-C484-4673-BBEE-E03A353DA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4857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3300"/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3300"/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3300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3300"/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3300"/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2375CF42-952D-4BDF-9A0A-95FDDD18F47F}"/>
              </a:ext>
            </a:extLst>
          </p:cNvPr>
          <p:cNvSpPr txBox="1">
            <a:spLocks/>
          </p:cNvSpPr>
          <p:nvPr/>
        </p:nvSpPr>
        <p:spPr>
          <a:xfrm>
            <a:off x="1524000" y="1369898"/>
            <a:ext cx="9144000" cy="165576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pl-PL" sz="3000" dirty="0">
                <a:solidFill>
                  <a:srgbClr val="000099"/>
                </a:solidFill>
                <a:latin typeface="Trebuchet MS" panose="020B0603020202020204" pitchFamily="34" charset="0"/>
              </a:rPr>
              <a:t>Tytuł pracy</a:t>
            </a:r>
            <a:br>
              <a:rPr lang="pl-PL" sz="3000" dirty="0">
                <a:solidFill>
                  <a:srgbClr val="000099"/>
                </a:solidFill>
                <a:latin typeface="Trebuchet MS" panose="020B0603020202020204" pitchFamily="34" charset="0"/>
              </a:rPr>
            </a:br>
            <a:r>
              <a:rPr lang="pl-PL" sz="3000" dirty="0">
                <a:solidFill>
                  <a:srgbClr val="000099"/>
                </a:solidFill>
                <a:latin typeface="Trebuchet MS" panose="020B0603020202020204" pitchFamily="34" charset="0"/>
              </a:rPr>
              <a:t>np. Analiza finansowa</a:t>
            </a:r>
            <a:br>
              <a:rPr lang="pl-PL" sz="3000" dirty="0">
                <a:solidFill>
                  <a:srgbClr val="000099"/>
                </a:solidFill>
                <a:latin typeface="Trebuchet MS" panose="020B0603020202020204" pitchFamily="34" charset="0"/>
              </a:rPr>
            </a:br>
            <a:r>
              <a:rPr lang="pl-PL" sz="3000" dirty="0">
                <a:solidFill>
                  <a:srgbClr val="000099"/>
                </a:solidFill>
                <a:latin typeface="Trebuchet MS" panose="020B0603020202020204" pitchFamily="34" charset="0"/>
              </a:rPr>
              <a:t>na przykładzie Banku X w Gorzowie Wlkp.</a:t>
            </a:r>
          </a:p>
        </p:txBody>
      </p:sp>
      <p:sp>
        <p:nvSpPr>
          <p:cNvPr id="6" name="Podtytuł 2">
            <a:extLst>
              <a:ext uri="{FF2B5EF4-FFF2-40B4-BE49-F238E27FC236}">
                <a16:creationId xmlns:a16="http://schemas.microsoft.com/office/drawing/2014/main" id="{EFECDB4A-5F5C-42F1-976F-34312F4D19A2}"/>
              </a:ext>
            </a:extLst>
          </p:cNvPr>
          <p:cNvSpPr txBox="1">
            <a:spLocks/>
          </p:cNvSpPr>
          <p:nvPr/>
        </p:nvSpPr>
        <p:spPr>
          <a:xfrm>
            <a:off x="1524000" y="3497331"/>
            <a:ext cx="9144000" cy="4687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Imię i nazwisko autora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2CFBBF5-DA43-4FFE-90A5-304F43C1DEC7}"/>
              </a:ext>
            </a:extLst>
          </p:cNvPr>
          <p:cNvSpPr/>
          <p:nvPr/>
        </p:nvSpPr>
        <p:spPr>
          <a:xfrm>
            <a:off x="1443792" y="4587856"/>
            <a:ext cx="31200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>
                <a:latin typeface="+mn-lt"/>
              </a:rPr>
              <a:t>Specjalność: </a:t>
            </a:r>
          </a:p>
          <a:p>
            <a:pPr>
              <a:spcAft>
                <a:spcPts val="0"/>
              </a:spcAft>
            </a:pPr>
            <a:r>
              <a:rPr lang="pl-PL" sz="1400" dirty="0">
                <a:latin typeface="+mn-lt"/>
              </a:rPr>
              <a:t>…………………………………………………..……......</a:t>
            </a:r>
          </a:p>
          <a:p>
            <a:pPr>
              <a:spcAft>
                <a:spcPts val="0"/>
              </a:spcAft>
            </a:pPr>
            <a:r>
              <a:rPr lang="pl-PL" sz="1400" dirty="0">
                <a:latin typeface="+mn-lt"/>
              </a:rPr>
              <a:t>……………………………………….……………….……</a:t>
            </a:r>
          </a:p>
          <a:p>
            <a:pPr>
              <a:spcAft>
                <a:spcPts val="0"/>
              </a:spcAft>
            </a:pPr>
            <a:r>
              <a:rPr lang="pl-PL" sz="1400" dirty="0">
                <a:latin typeface="+mn-lt"/>
              </a:rPr>
              <a:t>………………………………………………………………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9A962B0B-AA6A-4F92-ACC7-A48CF5EF681D}"/>
              </a:ext>
            </a:extLst>
          </p:cNvPr>
          <p:cNvSpPr/>
          <p:nvPr/>
        </p:nvSpPr>
        <p:spPr>
          <a:xfrm>
            <a:off x="7365080" y="4587856"/>
            <a:ext cx="357853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0200" algn="ctr"/>
            <a:r>
              <a:rPr lang="pl-PL" sz="1400" dirty="0">
                <a:latin typeface="+mn-lt"/>
              </a:rPr>
              <a:t>Projekt realizowany </a:t>
            </a:r>
            <a:r>
              <a:rPr lang="pl-PL" sz="1400" dirty="0">
                <a:effectLst/>
                <a:latin typeface="+mn-lt"/>
              </a:rPr>
              <a:t>pod kierunkiem: </a:t>
            </a:r>
          </a:p>
          <a:p>
            <a:pPr marL="330200" algn="ctr"/>
            <a:r>
              <a:rPr lang="pl-PL" sz="14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……………………………………………………….</a:t>
            </a:r>
          </a:p>
          <a:p>
            <a:pPr marL="330200" algn="ctr"/>
            <a:r>
              <a:rPr lang="pl-PL" sz="14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……………………………………………………….</a:t>
            </a:r>
            <a:endParaRPr lang="pl-PL" sz="14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30200" algn="ctr"/>
            <a:r>
              <a:rPr lang="pl-PL" sz="1050" dirty="0">
                <a:effectLst/>
                <a:latin typeface="+mn-lt"/>
              </a:rPr>
              <a:t>(tytuł/ stopień, imię i nazwisko promotora)</a:t>
            </a:r>
            <a:endParaRPr lang="pl-PL" sz="14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FC3DA9C-8BC2-431B-83D6-E046368BCCE0}"/>
              </a:ext>
            </a:extLst>
          </p:cNvPr>
          <p:cNvSpPr txBox="1"/>
          <p:nvPr/>
        </p:nvSpPr>
        <p:spPr>
          <a:xfrm>
            <a:off x="4500727" y="6438177"/>
            <a:ext cx="3120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STUDIA PODYPLOMOWE 2020/2021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59C11D09-B07A-41E5-8FFF-7840654E8552}"/>
              </a:ext>
            </a:extLst>
          </p:cNvPr>
          <p:cNvSpPr/>
          <p:nvPr/>
        </p:nvSpPr>
        <p:spPr>
          <a:xfrm>
            <a:off x="-1" y="0"/>
            <a:ext cx="213065" cy="1500326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962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7E2C2-AE12-4CFA-A1C8-666EEAD10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904495-3B84-43C6-98C0-50F9A269D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0CB898-7B33-438A-A2DD-DF276E3E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4ABB-2739-4805-902B-1CBC2DD13E68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77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61E8DC-E096-45A7-9294-D940D54B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8ACA2B-C6F7-4162-8CAC-8BDBDBB21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6FF6373-A4B0-4D2F-B4CD-B418AE67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14ABB-2739-4805-902B-1CBC2DD13E68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9335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47</Words>
  <Application>Microsoft Office PowerPoint</Application>
  <PresentationFormat>Panoramiczny</PresentationFormat>
  <Paragraphs>13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Arleta Dworczak</dc:creator>
  <cp:lastModifiedBy>Arleta Dworczak</cp:lastModifiedBy>
  <cp:revision>7</cp:revision>
  <dcterms:created xsi:type="dcterms:W3CDTF">2020-05-08T09:44:43Z</dcterms:created>
  <dcterms:modified xsi:type="dcterms:W3CDTF">2020-05-13T08:16:08Z</dcterms:modified>
</cp:coreProperties>
</file>